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60" r:id="rId3"/>
  </p:sldMasterIdLst>
  <p:sldIdLst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PA" id="{D656E509-0459-448F-8A6E-318C28770D03}">
          <p14:sldIdLst>
            <p14:sldId id="263"/>
          </p14:sldIdLst>
        </p14:section>
        <p14:section name="CONTEÚDO" id="{BBF74BB0-12CC-4753-B41C-5C7A0FFA9167}">
          <p14:sldIdLst>
            <p14:sldId id="262"/>
          </p14:sldIdLst>
        </p14:section>
        <p14:section name="CONTRA-CAPA" id="{D174FED8-C005-4326-9951-96BDC2175373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172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073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18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82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03A-8F7B-48B9-948C-9BE7447C3849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ECBA-CC04-4B41-8D71-9B1C846870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10B8-3662-478E-B4CB-4FF99F69FEFA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980C-1FC0-4F60-A5B0-289C2D090A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32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45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29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74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53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58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52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39F9-705D-4517-BD9B-73C7BC0EC39B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ED82-E45B-4C13-ADD9-C0F942C38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4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A03A-8F7B-48B9-948C-9BE7447C3849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ECBA-CC04-4B41-8D71-9B1C846870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8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10B8-3662-478E-B4CB-4FF99F69FEFA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980C-1FC0-4F60-A5B0-289C2D090A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99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6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9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UFV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 smtClean="0">
            <a:latin typeface="Lucida Sans" panose="020B0602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Apresentação2" id="{203D246C-41F3-4123-8143-B26B1712F00B}" vid="{075A9422-3074-4231-8E48-9D0729C11DF5}"/>
    </a:ext>
  </a:extLst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presentação2" id="{203D246C-41F3-4123-8143-B26B1712F00B}" vid="{52D01A56-082F-4693-8DC4-45D1D60C3DB9}"/>
    </a:ext>
  </a:extLst>
</a:theme>
</file>

<file path=ppt/theme/theme3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presentação2" id="{203D246C-41F3-4123-8143-B26B1712F00B}" vid="{2E2E52A3-502E-415C-BCDB-051E8AB394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Slide_UFV</Template>
  <TotalTime>0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Slide_UFV</vt:lpstr>
      <vt:lpstr>1_Personalizar design</vt:lpstr>
      <vt:lpstr>Personalizar design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</cp:revision>
  <dcterms:created xsi:type="dcterms:W3CDTF">2017-10-20T10:59:02Z</dcterms:created>
  <dcterms:modified xsi:type="dcterms:W3CDTF">2017-10-20T10:59:18Z</dcterms:modified>
</cp:coreProperties>
</file>