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embeddedFontLst>
    <p:embeddedFont>
      <p:font typeface="La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ih2WnpKCt2FTWiCSZTrxAd6f0D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font" Target="fonts/Lato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Lato-bold.fntdata"/><Relationship Id="rId6" Type="http://schemas.openxmlformats.org/officeDocument/2006/relationships/slide" Target="slides/slide2.xml"/><Relationship Id="rId18" Type="http://schemas.openxmlformats.org/officeDocument/2006/relationships/font" Target="fonts/Lato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d809788ea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d809788ea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2d809788eaa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d809788eaa_0_7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2d809788eaa_0_7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2d809788eaa_0_7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d809788eaa_0_7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d809788eaa_0_7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2d809788eaa_0_7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d809788eaa_0_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d809788eaa_0_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2d809788eaa_0_8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d809788eaa_0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2d809788eaa_0_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2d809788eaa_0_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d809788eaa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d809788eaa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2d809788eaa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d809788eaa_0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d809788eaa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2d809788eaa_0_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d809788eaa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d809788eaa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2d809788eaa_0_1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d809788eaa_0_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d809788eaa_0_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2d809788eaa_0_2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809788eaa_0_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d809788eaa_0_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2d809788eaa_0_4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d809788eaa_0_4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d809788eaa_0_4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2d809788eaa_0_4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d809788eaa_0_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d809788eaa_0_5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2d809788eaa_0_5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d809788eaa_0_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d809788eaa_0_6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2d809788eaa_0_6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gráfico">
  <p:cSld name="Slide de texto e gráfico"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928688" y="1228725"/>
            <a:ext cx="5389562" cy="4881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73" name="Google Shape;73;p10"/>
          <p:cNvSpPr/>
          <p:nvPr>
            <p:ph idx="2" type="chart"/>
          </p:nvPr>
        </p:nvSpPr>
        <p:spPr>
          <a:xfrm>
            <a:off x="6923088" y="1050925"/>
            <a:ext cx="4624387" cy="44753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74" name="Google Shape;74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livre">
  <p:cSld name="Slide livre">
    <p:bg>
      <p:bgPr>
        <a:solidFill>
          <a:schemeClr val="lt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78" name="Google Shape;78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">
  <p:cSld name="Slide de imagem"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/>
          <p:nvPr>
            <p:ph idx="2" type="pic"/>
          </p:nvPr>
        </p:nvSpPr>
        <p:spPr>
          <a:xfrm>
            <a:off x="693284" y="670595"/>
            <a:ext cx="8933316" cy="5024991"/>
          </a:xfrm>
          <a:prstGeom prst="rect">
            <a:avLst/>
          </a:prstGeom>
          <a:noFill/>
          <a:ln>
            <a:noFill/>
          </a:ln>
        </p:spPr>
      </p:sp>
      <p:pic>
        <p:nvPicPr>
          <p:cNvPr id="82" name="Google Shape;82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 sem imagem">
  <p:cSld name="Capa sem imagem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4716" y="5193346"/>
            <a:ext cx="1957325" cy="33970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>
            <p:ph type="title"/>
          </p:nvPr>
        </p:nvSpPr>
        <p:spPr>
          <a:xfrm>
            <a:off x="834716" y="1069340"/>
            <a:ext cx="4864331" cy="2343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ato"/>
              <a:buNone/>
              <a:defRPr b="1" i="0" sz="4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" type="body"/>
          </p:nvPr>
        </p:nvSpPr>
        <p:spPr>
          <a:xfrm>
            <a:off x="834716" y="3679017"/>
            <a:ext cx="4864100" cy="1291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final">
  <p:cSld name="Slide final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48859" y="1797323"/>
            <a:ext cx="5389331" cy="4115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5059" y="895210"/>
            <a:ext cx="2835444" cy="492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 com imagem">
  <p:cSld name="Capa com imagem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34716" y="4812346"/>
            <a:ext cx="1957325" cy="3397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type="title"/>
          </p:nvPr>
        </p:nvSpPr>
        <p:spPr>
          <a:xfrm>
            <a:off x="834716" y="688340"/>
            <a:ext cx="4864331" cy="2343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ato"/>
              <a:buNone/>
              <a:defRPr b="1" i="0" sz="4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834716" y="3298017"/>
            <a:ext cx="4864100" cy="1291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8983" y="5822586"/>
            <a:ext cx="11871310" cy="90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sem imagem">
  <p:cSld name="Slide de texto sem imagem"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928688" y="1177925"/>
            <a:ext cx="10358437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com 1 imagem ">
  <p:cSld name="Slide de texto com 1 imagem ">
    <p:bg>
      <p:bgPr>
        <a:solidFill>
          <a:schemeClr val="lt1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>
            <p:ph idx="2" type="pic"/>
          </p:nvPr>
        </p:nvSpPr>
        <p:spPr>
          <a:xfrm>
            <a:off x="0" y="0"/>
            <a:ext cx="3857625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4676931" y="365125"/>
            <a:ext cx="4949669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676229" y="1132954"/>
            <a:ext cx="6887433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com 2 imagens">
  <p:cSld name="Slide de texto com 2 imagens"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>
            <p:ph idx="2" type="pic"/>
          </p:nvPr>
        </p:nvSpPr>
        <p:spPr>
          <a:xfrm>
            <a:off x="-1" y="3420000"/>
            <a:ext cx="3857625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5"/>
          <p:cNvSpPr/>
          <p:nvPr>
            <p:ph idx="3" type="pic"/>
          </p:nvPr>
        </p:nvSpPr>
        <p:spPr>
          <a:xfrm>
            <a:off x="-1" y="-1"/>
            <a:ext cx="3857626" cy="34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5"/>
          <p:cNvSpPr txBox="1"/>
          <p:nvPr>
            <p:ph type="title"/>
          </p:nvPr>
        </p:nvSpPr>
        <p:spPr>
          <a:xfrm>
            <a:off x="4676931" y="365125"/>
            <a:ext cx="4987769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4676229" y="1132954"/>
            <a:ext cx="6887433" cy="49609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33" name="Google Shape;33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exto e tabela">
  <p:cSld name="Slide de texto e tabela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928688" y="1177925"/>
            <a:ext cx="10358437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8" name="Google Shape;38;p6"/>
          <p:cNvSpPr/>
          <p:nvPr>
            <p:ph idx="2" type="tbl"/>
          </p:nvPr>
        </p:nvSpPr>
        <p:spPr>
          <a:xfrm>
            <a:off x="961296" y="2550774"/>
            <a:ext cx="10325829" cy="3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3" type="body"/>
          </p:nvPr>
        </p:nvSpPr>
        <p:spPr>
          <a:xfrm>
            <a:off x="961296" y="6033463"/>
            <a:ext cx="6854825" cy="187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40" name="Google Shape;40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abela e imagem">
  <p:cSld name="Slide de tabela e imagem">
    <p:bg>
      <p:bgPr>
        <a:solidFill>
          <a:schemeClr val="lt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854274" y="435757"/>
            <a:ext cx="4861226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7"/>
          <p:cNvSpPr/>
          <p:nvPr>
            <p:ph idx="2" type="tbl"/>
          </p:nvPr>
        </p:nvSpPr>
        <p:spPr>
          <a:xfrm>
            <a:off x="4853571" y="1254386"/>
            <a:ext cx="6456850" cy="4822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45" name="Google Shape;45;p7"/>
          <p:cNvSpPr/>
          <p:nvPr>
            <p:ph idx="3" type="pic"/>
          </p:nvPr>
        </p:nvSpPr>
        <p:spPr>
          <a:xfrm>
            <a:off x="0" y="0"/>
            <a:ext cx="3857625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46" name="Google Shape;4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ns com legenda">
  <p:cSld name="Slide de imagens com legenda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8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8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8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8"/>
          <p:cNvSpPr txBox="1"/>
          <p:nvPr>
            <p:ph idx="1" type="body"/>
          </p:nvPr>
        </p:nvSpPr>
        <p:spPr>
          <a:xfrm>
            <a:off x="2817780" y="3137838"/>
            <a:ext cx="2877131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6" type="body"/>
          </p:nvPr>
        </p:nvSpPr>
        <p:spPr>
          <a:xfrm>
            <a:off x="6522281" y="3135463"/>
            <a:ext cx="2880000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7" type="body"/>
          </p:nvPr>
        </p:nvSpPr>
        <p:spPr>
          <a:xfrm>
            <a:off x="2814911" y="5382509"/>
            <a:ext cx="2879999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8" type="body"/>
          </p:nvPr>
        </p:nvSpPr>
        <p:spPr>
          <a:xfrm>
            <a:off x="6522281" y="5380845"/>
            <a:ext cx="2880000" cy="2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58" name="Google Shape;58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imagem com texto">
  <p:cSld name="Slide de imagem com texto"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/>
          <p:nvPr>
            <p:ph idx="2" type="pic"/>
          </p:nvPr>
        </p:nvSpPr>
        <p:spPr>
          <a:xfrm>
            <a:off x="1154971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1154315" y="3929463"/>
            <a:ext cx="2881312" cy="1456794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type="title"/>
          </p:nvPr>
        </p:nvSpPr>
        <p:spPr>
          <a:xfrm>
            <a:off x="929390" y="410096"/>
            <a:ext cx="6886731" cy="579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b="1" i="0" sz="2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/>
          <p:nvPr>
            <p:ph idx="3" type="pic"/>
          </p:nvPr>
        </p:nvSpPr>
        <p:spPr>
          <a:xfrm>
            <a:off x="4608464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9"/>
          <p:cNvSpPr txBox="1"/>
          <p:nvPr>
            <p:ph idx="4" type="body"/>
          </p:nvPr>
        </p:nvSpPr>
        <p:spPr>
          <a:xfrm>
            <a:off x="4607808" y="3918187"/>
            <a:ext cx="2881312" cy="146806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6" name="Google Shape;66;p9"/>
          <p:cNvSpPr/>
          <p:nvPr>
            <p:ph idx="5" type="pic"/>
          </p:nvPr>
        </p:nvSpPr>
        <p:spPr>
          <a:xfrm>
            <a:off x="8061957" y="1417208"/>
            <a:ext cx="2880000" cy="21600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9"/>
          <p:cNvSpPr txBox="1"/>
          <p:nvPr>
            <p:ph idx="6" type="body"/>
          </p:nvPr>
        </p:nvSpPr>
        <p:spPr>
          <a:xfrm>
            <a:off x="8061301" y="3918187"/>
            <a:ext cx="2881312" cy="146807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pic>
        <p:nvPicPr>
          <p:cNvPr id="68" name="Google Shape;6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822586"/>
            <a:ext cx="11887200" cy="908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63395" y="337592"/>
            <a:ext cx="1923805" cy="3338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809788eaa_0_0"/>
          <p:cNvSpPr/>
          <p:nvPr>
            <p:ph idx="2" type="pic"/>
          </p:nvPr>
        </p:nvSpPr>
        <p:spPr>
          <a:xfrm>
            <a:off x="6629400" y="0"/>
            <a:ext cx="5562600" cy="6858000"/>
          </a:xfrm>
          <a:prstGeom prst="rect">
            <a:avLst/>
          </a:prstGeom>
        </p:spPr>
      </p:sp>
      <p:sp>
        <p:nvSpPr>
          <p:cNvPr id="99" name="Google Shape;99;g2d809788eaa_0_0"/>
          <p:cNvSpPr txBox="1"/>
          <p:nvPr>
            <p:ph type="title"/>
          </p:nvPr>
        </p:nvSpPr>
        <p:spPr>
          <a:xfrm>
            <a:off x="834716" y="688340"/>
            <a:ext cx="4864200" cy="234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2d809788eaa_0_0"/>
          <p:cNvSpPr txBox="1"/>
          <p:nvPr>
            <p:ph idx="1" type="body"/>
          </p:nvPr>
        </p:nvSpPr>
        <p:spPr>
          <a:xfrm>
            <a:off x="834716" y="3298017"/>
            <a:ext cx="4864200" cy="129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d809788eaa_0_71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2d809788eaa_0_71"/>
          <p:cNvSpPr txBox="1"/>
          <p:nvPr>
            <p:ph idx="1" type="body"/>
          </p:nvPr>
        </p:nvSpPr>
        <p:spPr>
          <a:xfrm>
            <a:off x="928688" y="1177925"/>
            <a:ext cx="10358400" cy="11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2d809788eaa_0_71"/>
          <p:cNvSpPr/>
          <p:nvPr>
            <p:ph idx="2" type="tbl"/>
          </p:nvPr>
        </p:nvSpPr>
        <p:spPr>
          <a:xfrm>
            <a:off x="961296" y="2550774"/>
            <a:ext cx="10325700" cy="3441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2d809788eaa_0_71"/>
          <p:cNvSpPr txBox="1"/>
          <p:nvPr>
            <p:ph idx="3" type="body"/>
          </p:nvPr>
        </p:nvSpPr>
        <p:spPr>
          <a:xfrm>
            <a:off x="961296" y="6033463"/>
            <a:ext cx="6854700" cy="187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d809788eaa_0_79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g2d809788eaa_0_79"/>
          <p:cNvSpPr txBox="1"/>
          <p:nvPr>
            <p:ph idx="1" type="body"/>
          </p:nvPr>
        </p:nvSpPr>
        <p:spPr>
          <a:xfrm>
            <a:off x="928688" y="1177925"/>
            <a:ext cx="10358400" cy="496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d809788eaa_0_85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d809788eaa_0_7"/>
          <p:cNvSpPr txBox="1"/>
          <p:nvPr>
            <p:ph type="title"/>
          </p:nvPr>
        </p:nvSpPr>
        <p:spPr>
          <a:xfrm>
            <a:off x="834716" y="1069340"/>
            <a:ext cx="4864200" cy="234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2d809788eaa_0_7"/>
          <p:cNvSpPr txBox="1"/>
          <p:nvPr>
            <p:ph idx="1" type="body"/>
          </p:nvPr>
        </p:nvSpPr>
        <p:spPr>
          <a:xfrm>
            <a:off x="834716" y="3679017"/>
            <a:ext cx="4864200" cy="129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d809788eaa_0_13"/>
          <p:cNvSpPr/>
          <p:nvPr>
            <p:ph idx="2" type="pic"/>
          </p:nvPr>
        </p:nvSpPr>
        <p:spPr>
          <a:xfrm>
            <a:off x="693284" y="670595"/>
            <a:ext cx="8933400" cy="5025000"/>
          </a:xfrm>
          <a:prstGeom prst="rect">
            <a:avLst/>
          </a:prstGeom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d809788eaa_0_18"/>
          <p:cNvSpPr/>
          <p:nvPr>
            <p:ph idx="2" type="pic"/>
          </p:nvPr>
        </p:nvSpPr>
        <p:spPr>
          <a:xfrm>
            <a:off x="1154971" y="1417208"/>
            <a:ext cx="2880000" cy="2160000"/>
          </a:xfrm>
          <a:prstGeom prst="rect">
            <a:avLst/>
          </a:prstGeom>
        </p:spPr>
      </p:sp>
      <p:sp>
        <p:nvSpPr>
          <p:cNvPr id="120" name="Google Shape;120;g2d809788eaa_0_18"/>
          <p:cNvSpPr txBox="1"/>
          <p:nvPr>
            <p:ph idx="1" type="body"/>
          </p:nvPr>
        </p:nvSpPr>
        <p:spPr>
          <a:xfrm>
            <a:off x="1154315" y="3929463"/>
            <a:ext cx="2881200" cy="145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2d809788eaa_0_18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2d809788eaa_0_18"/>
          <p:cNvSpPr/>
          <p:nvPr>
            <p:ph idx="3" type="pic"/>
          </p:nvPr>
        </p:nvSpPr>
        <p:spPr>
          <a:xfrm>
            <a:off x="4608464" y="1417208"/>
            <a:ext cx="2880000" cy="2160000"/>
          </a:xfrm>
          <a:prstGeom prst="rect">
            <a:avLst/>
          </a:prstGeom>
        </p:spPr>
      </p:sp>
      <p:sp>
        <p:nvSpPr>
          <p:cNvPr id="123" name="Google Shape;123;g2d809788eaa_0_18"/>
          <p:cNvSpPr txBox="1"/>
          <p:nvPr>
            <p:ph idx="4" type="body"/>
          </p:nvPr>
        </p:nvSpPr>
        <p:spPr>
          <a:xfrm>
            <a:off x="4607808" y="3918187"/>
            <a:ext cx="2881200" cy="1468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2d809788eaa_0_18"/>
          <p:cNvSpPr/>
          <p:nvPr>
            <p:ph idx="5" type="pic"/>
          </p:nvPr>
        </p:nvSpPr>
        <p:spPr>
          <a:xfrm>
            <a:off x="8061957" y="1417208"/>
            <a:ext cx="2880000" cy="2160000"/>
          </a:xfrm>
          <a:prstGeom prst="rect">
            <a:avLst/>
          </a:prstGeom>
        </p:spPr>
      </p:sp>
      <p:sp>
        <p:nvSpPr>
          <p:cNvPr id="125" name="Google Shape;125;g2d809788eaa_0_18"/>
          <p:cNvSpPr txBox="1"/>
          <p:nvPr>
            <p:ph idx="6" type="body"/>
          </p:nvPr>
        </p:nvSpPr>
        <p:spPr>
          <a:xfrm>
            <a:off x="8061301" y="3918187"/>
            <a:ext cx="2881200" cy="1468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809788eaa_0_29"/>
          <p:cNvSpPr/>
          <p:nvPr>
            <p:ph idx="2" type="pic"/>
          </p:nvPr>
        </p:nvSpPr>
        <p:spPr>
          <a:xfrm>
            <a:off x="2814912" y="3672501"/>
            <a:ext cx="2880000" cy="1620000"/>
          </a:xfrm>
          <a:prstGeom prst="rect">
            <a:avLst/>
          </a:prstGeom>
        </p:spPr>
      </p:sp>
      <p:sp>
        <p:nvSpPr>
          <p:cNvPr id="132" name="Google Shape;132;g2d809788eaa_0_29"/>
          <p:cNvSpPr/>
          <p:nvPr>
            <p:ph idx="3" type="pic"/>
          </p:nvPr>
        </p:nvSpPr>
        <p:spPr>
          <a:xfrm>
            <a:off x="2814912" y="1431311"/>
            <a:ext cx="2880000" cy="1620000"/>
          </a:xfrm>
          <a:prstGeom prst="rect">
            <a:avLst/>
          </a:prstGeom>
        </p:spPr>
      </p:sp>
      <p:sp>
        <p:nvSpPr>
          <p:cNvPr id="133" name="Google Shape;133;g2d809788eaa_0_29"/>
          <p:cNvSpPr/>
          <p:nvPr>
            <p:ph idx="4" type="pic"/>
          </p:nvPr>
        </p:nvSpPr>
        <p:spPr>
          <a:xfrm>
            <a:off x="6522281" y="3672501"/>
            <a:ext cx="2880000" cy="1620000"/>
          </a:xfrm>
          <a:prstGeom prst="rect">
            <a:avLst/>
          </a:prstGeom>
        </p:spPr>
      </p:sp>
      <p:sp>
        <p:nvSpPr>
          <p:cNvPr id="134" name="Google Shape;134;g2d809788eaa_0_29"/>
          <p:cNvSpPr/>
          <p:nvPr>
            <p:ph idx="5" type="pic"/>
          </p:nvPr>
        </p:nvSpPr>
        <p:spPr>
          <a:xfrm>
            <a:off x="6525150" y="1429427"/>
            <a:ext cx="2880000" cy="1620000"/>
          </a:xfrm>
          <a:prstGeom prst="rect">
            <a:avLst/>
          </a:prstGeom>
        </p:spPr>
      </p:sp>
      <p:sp>
        <p:nvSpPr>
          <p:cNvPr id="135" name="Google Shape;135;g2d809788eaa_0_29"/>
          <p:cNvSpPr txBox="1"/>
          <p:nvPr>
            <p:ph idx="1" type="body"/>
          </p:nvPr>
        </p:nvSpPr>
        <p:spPr>
          <a:xfrm>
            <a:off x="2817780" y="3137838"/>
            <a:ext cx="2877000" cy="20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d809788eaa_0_29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2d809788eaa_0_29"/>
          <p:cNvSpPr txBox="1"/>
          <p:nvPr>
            <p:ph idx="6" type="body"/>
          </p:nvPr>
        </p:nvSpPr>
        <p:spPr>
          <a:xfrm>
            <a:off x="6522281" y="3135463"/>
            <a:ext cx="2880000" cy="20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2d809788eaa_0_29"/>
          <p:cNvSpPr txBox="1"/>
          <p:nvPr>
            <p:ph idx="7" type="body"/>
          </p:nvPr>
        </p:nvSpPr>
        <p:spPr>
          <a:xfrm>
            <a:off x="2814911" y="5382509"/>
            <a:ext cx="2880000" cy="20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2d809788eaa_0_29"/>
          <p:cNvSpPr txBox="1"/>
          <p:nvPr>
            <p:ph idx="8" type="body"/>
          </p:nvPr>
        </p:nvSpPr>
        <p:spPr>
          <a:xfrm>
            <a:off x="6522281" y="5380845"/>
            <a:ext cx="2880000" cy="20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d809788eaa_0_42"/>
          <p:cNvSpPr txBox="1"/>
          <p:nvPr>
            <p:ph type="title"/>
          </p:nvPr>
        </p:nvSpPr>
        <p:spPr>
          <a:xfrm>
            <a:off x="4854274" y="435757"/>
            <a:ext cx="48612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g2d809788eaa_0_42"/>
          <p:cNvSpPr/>
          <p:nvPr>
            <p:ph idx="2" type="tbl"/>
          </p:nvPr>
        </p:nvSpPr>
        <p:spPr>
          <a:xfrm>
            <a:off x="4853571" y="1254386"/>
            <a:ext cx="6456900" cy="4822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2d809788eaa_0_42"/>
          <p:cNvSpPr/>
          <p:nvPr>
            <p:ph idx="3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d809788eaa_0_49"/>
          <p:cNvSpPr/>
          <p:nvPr>
            <p:ph idx="2" type="pic"/>
          </p:nvPr>
        </p:nvSpPr>
        <p:spPr>
          <a:xfrm>
            <a:off x="0" y="0"/>
            <a:ext cx="3857700" cy="6858000"/>
          </a:xfrm>
          <a:prstGeom prst="rect">
            <a:avLst/>
          </a:prstGeom>
        </p:spPr>
      </p:sp>
      <p:sp>
        <p:nvSpPr>
          <p:cNvPr id="154" name="Google Shape;154;g2d809788eaa_0_49"/>
          <p:cNvSpPr txBox="1"/>
          <p:nvPr>
            <p:ph type="title"/>
          </p:nvPr>
        </p:nvSpPr>
        <p:spPr>
          <a:xfrm>
            <a:off x="4676931" y="365125"/>
            <a:ext cx="49497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g2d809788eaa_0_49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d809788eaa_0_56"/>
          <p:cNvSpPr/>
          <p:nvPr>
            <p:ph idx="2" type="pic"/>
          </p:nvPr>
        </p:nvSpPr>
        <p:spPr>
          <a:xfrm>
            <a:off x="-1" y="3420000"/>
            <a:ext cx="3857700" cy="3420000"/>
          </a:xfrm>
          <a:prstGeom prst="rect">
            <a:avLst/>
          </a:prstGeom>
        </p:spPr>
      </p:sp>
      <p:sp>
        <p:nvSpPr>
          <p:cNvPr id="162" name="Google Shape;162;g2d809788eaa_0_56"/>
          <p:cNvSpPr/>
          <p:nvPr>
            <p:ph idx="3" type="pic"/>
          </p:nvPr>
        </p:nvSpPr>
        <p:spPr>
          <a:xfrm>
            <a:off x="-1" y="-1"/>
            <a:ext cx="3857700" cy="3420000"/>
          </a:xfrm>
          <a:prstGeom prst="rect">
            <a:avLst/>
          </a:prstGeom>
        </p:spPr>
      </p:sp>
      <p:sp>
        <p:nvSpPr>
          <p:cNvPr id="163" name="Google Shape;163;g2d809788eaa_0_56"/>
          <p:cNvSpPr txBox="1"/>
          <p:nvPr>
            <p:ph type="title"/>
          </p:nvPr>
        </p:nvSpPr>
        <p:spPr>
          <a:xfrm>
            <a:off x="4676931" y="365125"/>
            <a:ext cx="4987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2d809788eaa_0_56"/>
          <p:cNvSpPr txBox="1"/>
          <p:nvPr>
            <p:ph idx="1" type="body"/>
          </p:nvPr>
        </p:nvSpPr>
        <p:spPr>
          <a:xfrm>
            <a:off x="4676229" y="1132954"/>
            <a:ext cx="6887400" cy="4960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d809788eaa_0_64"/>
          <p:cNvSpPr txBox="1"/>
          <p:nvPr>
            <p:ph type="title"/>
          </p:nvPr>
        </p:nvSpPr>
        <p:spPr>
          <a:xfrm>
            <a:off x="929390" y="410096"/>
            <a:ext cx="6886800" cy="579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2d809788eaa_0_64"/>
          <p:cNvSpPr txBox="1"/>
          <p:nvPr>
            <p:ph idx="1" type="body"/>
          </p:nvPr>
        </p:nvSpPr>
        <p:spPr>
          <a:xfrm>
            <a:off x="928688" y="1228725"/>
            <a:ext cx="5389500" cy="488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2d809788eaa_0_64"/>
          <p:cNvSpPr/>
          <p:nvPr>
            <p:ph idx="2" type="chart"/>
          </p:nvPr>
        </p:nvSpPr>
        <p:spPr>
          <a:xfrm>
            <a:off x="6923088" y="1050925"/>
            <a:ext cx="4624500" cy="4475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Personalizada 3">
      <a:dk1>
        <a:srgbClr val="222320"/>
      </a:dk1>
      <a:lt1>
        <a:srgbClr val="FFFFFF"/>
      </a:lt1>
      <a:dk2>
        <a:srgbClr val="222320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2023-10-02T14:55:47Z</dcterms:created>
  <dc:creator>Cliente</dc:creator>
</cp:coreProperties>
</file>