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</p:sldIdLst>
  <p:sldSz cy="6858000" cx="12192000"/>
  <p:notesSz cx="6858000" cy="9144000"/>
  <p:embeddedFontLst>
    <p:embeddedFont>
      <p:font typeface="Lato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5" roundtripDataSignature="AMtx7mhHwwKZh6GhPoYMDu8cXZu4HE9f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Lato-regular.fntdata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font" Target="fonts/Lato-italic.fntdata"/><Relationship Id="rId10" Type="http://schemas.openxmlformats.org/officeDocument/2006/relationships/slide" Target="slides/slide6.xml"/><Relationship Id="rId32" Type="http://schemas.openxmlformats.org/officeDocument/2006/relationships/font" Target="fonts/Lato-bold.fntdata"/><Relationship Id="rId13" Type="http://schemas.openxmlformats.org/officeDocument/2006/relationships/slide" Target="slides/slide9.xml"/><Relationship Id="rId35" Type="http://customschemas.google.com/relationships/presentationmetadata" Target="metadata"/><Relationship Id="rId12" Type="http://schemas.openxmlformats.org/officeDocument/2006/relationships/slide" Target="slides/slide8.xml"/><Relationship Id="rId34" Type="http://schemas.openxmlformats.org/officeDocument/2006/relationships/font" Target="fonts/Lato-boldItalic.fntdata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2d809788eaa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7" name="Google Shape;237;g2d809788eaa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8" name="Google Shape;238;g2d809788eaa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2d809788eaa_0_7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9" name="Google Shape;319;g2d809788eaa_0_7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20" name="Google Shape;320;g2d809788eaa_0_7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2d809788eaa_0_8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6" name="Google Shape;326;g2d809788eaa_0_8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27" name="Google Shape;327;g2d809788eaa_0_8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2d809788eaa_0_9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2" name="Google Shape;332;g2d809788eaa_0_9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33" name="Google Shape;333;g2d809788eaa_0_9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3dfc0bc5459_0_30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Google Shape;337;g3dfc0bc5459_0_30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g3dfc0bc5459_0_30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3dfc0bc5459_0_29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4" name="Google Shape;344;g3dfc0bc5459_0_29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45" name="Google Shape;345;g3dfc0bc5459_0_29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3dfc0bc5459_0_29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2" name="Google Shape;352;g3dfc0bc5459_0_29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53" name="Google Shape;353;g3dfc0bc5459_0_29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3dfc0bc5459_0_15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0" name="Google Shape;360;g3dfc0bc5459_0_15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1" name="Google Shape;361;g3dfc0bc5459_0_15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3dfc0bc5459_0_14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6" name="Google Shape;366;g3dfc0bc5459_0_14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7" name="Google Shape;367;g3dfc0bc5459_0_14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g2d809788eaa_0_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8" name="Google Shape;378;g2d809788eaa_0_2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79" name="Google Shape;379;g2d809788eaa_0_2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2d809788eaa_0_4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2" name="Google Shape;392;g2d809788eaa_0_4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93" name="Google Shape;393;g2d809788eaa_0_4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2d809788eaa_0_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5" name="Google Shape;245;g2d809788eaa_0_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6" name="Google Shape;246;g2d809788eaa_0_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2d809788eaa_0_4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0" name="Google Shape;400;g2d809788eaa_0_4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01" name="Google Shape;401;g2d809788eaa_0_4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g2d809788eaa_0_5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8" name="Google Shape;408;g2d809788eaa_0_5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09" name="Google Shape;409;g2d809788eaa_0_5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g3dfc0bc5459_0_19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7" name="Google Shape;417;g3dfc0bc5459_0_19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18" name="Google Shape;418;g3dfc0bc5459_0_19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3dfc0bc5459_0_26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5" name="Google Shape;425;g3dfc0bc5459_0_26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26" name="Google Shape;426;g3dfc0bc5459_0_26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g3dfc0bc5459_0_27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4" name="Google Shape;434;g3dfc0bc5459_0_27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5" name="Google Shape;435;g3dfc0bc5459_0_27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3dfc0bc5459_0_28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1" name="Google Shape;441;g3dfc0bc5459_0_28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42" name="Google Shape;442;g3dfc0bc5459_0_28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g3dfc0bc5459_0_28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7" name="Google Shape;447;g3dfc0bc5459_0_28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48" name="Google Shape;448;g3dfc0bc5459_0_28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2d809788eaa_0_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3" name="Google Shape;253;g2d809788eaa_0_1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4" name="Google Shape;254;g2d809788eaa_0_1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2d809788eaa_0_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9" name="Google Shape;259;g2d809788eaa_0_1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0" name="Google Shape;260;g2d809788eaa_0_1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3dfc0bc5459_0_16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1" name="Google Shape;271;g3dfc0bc5459_0_16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2" name="Google Shape;272;g3dfc0bc5459_0_16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3dfc0bc5459_0_17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5" name="Google Shape;285;g3dfc0bc5459_0_17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6" name="Google Shape;286;g3dfc0bc5459_0_17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3dfc0bc5459_0_18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3" name="Google Shape;293;g3dfc0bc5459_0_18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4" name="Google Shape;294;g3dfc0bc5459_0_18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2d809788eaa_0_6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2" name="Google Shape;302;g2d809788eaa_0_6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3" name="Google Shape;303;g2d809788eaa_0_6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2d809788eaa_0_7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0" name="Google Shape;310;g2d809788eaa_0_7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11" name="Google Shape;311;g2d809788eaa_0_7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5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6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6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a com imagem">
  <p:cSld name="Capa com imagem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>
            <p:ph idx="2" type="pic"/>
          </p:nvPr>
        </p:nvSpPr>
        <p:spPr>
          <a:xfrm>
            <a:off x="6629400" y="0"/>
            <a:ext cx="5562600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34716" y="4812346"/>
            <a:ext cx="1957325" cy="339701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/>
          <p:nvPr>
            <p:ph type="title"/>
          </p:nvPr>
        </p:nvSpPr>
        <p:spPr>
          <a:xfrm>
            <a:off x="834716" y="688340"/>
            <a:ext cx="4864331" cy="23436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ato"/>
              <a:buNone/>
              <a:defRPr b="1" i="0" sz="4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" type="body"/>
          </p:nvPr>
        </p:nvSpPr>
        <p:spPr>
          <a:xfrm>
            <a:off x="834716" y="3298017"/>
            <a:ext cx="4864100" cy="1291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8983" y="5822586"/>
            <a:ext cx="11871313" cy="90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abela e imagem">
  <p:cSld name="Slide de tabela e imagem">
    <p:bg>
      <p:bgPr>
        <a:solidFill>
          <a:schemeClr val="lt1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7"/>
          <p:cNvSpPr txBox="1"/>
          <p:nvPr>
            <p:ph type="title"/>
          </p:nvPr>
        </p:nvSpPr>
        <p:spPr>
          <a:xfrm>
            <a:off x="4854274" y="435757"/>
            <a:ext cx="4861226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0" name="Google Shape;110;p7"/>
          <p:cNvSpPr/>
          <p:nvPr>
            <p:ph idx="2" type="tbl"/>
          </p:nvPr>
        </p:nvSpPr>
        <p:spPr>
          <a:xfrm>
            <a:off x="4853571" y="1254386"/>
            <a:ext cx="6456850" cy="4822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11" name="Google Shape;111;p7"/>
          <p:cNvSpPr/>
          <p:nvPr>
            <p:ph idx="3" type="pic"/>
          </p:nvPr>
        </p:nvSpPr>
        <p:spPr>
          <a:xfrm>
            <a:off x="0" y="0"/>
            <a:ext cx="3857625" cy="6858000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112" name="Google Shape;112;p7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113" name="Google Shape;113;p7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14" name="Google Shape;114;p7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115" name="Google Shape;115;p7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116" name="Google Shape;116;p7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abela e imagem 1">
  <p:cSld name="Slide de tabela e imagem_1">
    <p:bg>
      <p:bgPr>
        <a:solidFill>
          <a:srgbClr val="E5DBB8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dfc0bc5459_0_77"/>
          <p:cNvSpPr txBox="1"/>
          <p:nvPr>
            <p:ph type="title"/>
          </p:nvPr>
        </p:nvSpPr>
        <p:spPr>
          <a:xfrm>
            <a:off x="4854274" y="435757"/>
            <a:ext cx="48612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9" name="Google Shape;119;g3dfc0bc5459_0_77"/>
          <p:cNvSpPr/>
          <p:nvPr>
            <p:ph idx="2" type="tbl"/>
          </p:nvPr>
        </p:nvSpPr>
        <p:spPr>
          <a:xfrm>
            <a:off x="4853571" y="1254386"/>
            <a:ext cx="6456900" cy="48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20" name="Google Shape;120;g3dfc0bc5459_0_77"/>
          <p:cNvSpPr/>
          <p:nvPr>
            <p:ph idx="3" type="pic"/>
          </p:nvPr>
        </p:nvSpPr>
        <p:spPr>
          <a:xfrm>
            <a:off x="0" y="0"/>
            <a:ext cx="3857700" cy="6858000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121" name="Google Shape;121;g3dfc0bc5459_0_77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122" name="Google Shape;122;g3dfc0bc5459_0_77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23" name="Google Shape;123;g3dfc0bc5459_0_77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124" name="Google Shape;124;g3dfc0bc5459_0_77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125" name="Google Shape;125;g3dfc0bc5459_0_77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exto com 1 imagem ">
  <p:cSld name="Slide de texto com 1 imagem ">
    <p:bg>
      <p:bgPr>
        <a:solidFill>
          <a:schemeClr val="lt1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"/>
          <p:cNvSpPr/>
          <p:nvPr>
            <p:ph idx="2" type="pic"/>
          </p:nvPr>
        </p:nvSpPr>
        <p:spPr>
          <a:xfrm>
            <a:off x="0" y="0"/>
            <a:ext cx="3857625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128" name="Google Shape;128;p4"/>
          <p:cNvSpPr txBox="1"/>
          <p:nvPr>
            <p:ph type="title"/>
          </p:nvPr>
        </p:nvSpPr>
        <p:spPr>
          <a:xfrm>
            <a:off x="4676931" y="365125"/>
            <a:ext cx="4949669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9" name="Google Shape;129;p4"/>
          <p:cNvSpPr txBox="1"/>
          <p:nvPr>
            <p:ph idx="1" type="body"/>
          </p:nvPr>
        </p:nvSpPr>
        <p:spPr>
          <a:xfrm>
            <a:off x="4676229" y="1132954"/>
            <a:ext cx="6887433" cy="49609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grpSp>
        <p:nvGrpSpPr>
          <p:cNvPr id="130" name="Google Shape;130;p4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131" name="Google Shape;131;p4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32" name="Google Shape;132;p4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133" name="Google Shape;133;p4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134" name="Google Shape;134;p4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exto com 1 imagem  1">
  <p:cSld name="Slide de texto com 1 imagem _1">
    <p:bg>
      <p:bgPr>
        <a:solidFill>
          <a:srgbClr val="E5DBB8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dfc0bc5459_0_95"/>
          <p:cNvSpPr/>
          <p:nvPr>
            <p:ph idx="2" type="pic"/>
          </p:nvPr>
        </p:nvSpPr>
        <p:spPr>
          <a:xfrm>
            <a:off x="0" y="0"/>
            <a:ext cx="38577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137" name="Google Shape;137;g3dfc0bc5459_0_95"/>
          <p:cNvSpPr txBox="1"/>
          <p:nvPr>
            <p:ph type="title"/>
          </p:nvPr>
        </p:nvSpPr>
        <p:spPr>
          <a:xfrm>
            <a:off x="4676931" y="365125"/>
            <a:ext cx="49497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8" name="Google Shape;138;g3dfc0bc5459_0_95"/>
          <p:cNvSpPr txBox="1"/>
          <p:nvPr>
            <p:ph idx="1" type="body"/>
          </p:nvPr>
        </p:nvSpPr>
        <p:spPr>
          <a:xfrm>
            <a:off x="4676229" y="1132954"/>
            <a:ext cx="6887400" cy="496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grpSp>
        <p:nvGrpSpPr>
          <p:cNvPr id="139" name="Google Shape;139;g3dfc0bc5459_0_95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140" name="Google Shape;140;g3dfc0bc5459_0_95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41" name="Google Shape;141;g3dfc0bc5459_0_95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142" name="Google Shape;142;g3dfc0bc5459_0_95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143" name="Google Shape;143;g3dfc0bc5459_0_95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exto com 2 imagens">
  <p:cSld name="Slide de texto com 2 imagens">
    <p:bg>
      <p:bgPr>
        <a:solidFill>
          <a:schemeClr val="lt1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5"/>
          <p:cNvSpPr/>
          <p:nvPr>
            <p:ph idx="2" type="pic"/>
          </p:nvPr>
        </p:nvSpPr>
        <p:spPr>
          <a:xfrm>
            <a:off x="-1" y="3420000"/>
            <a:ext cx="3857625" cy="3420000"/>
          </a:xfrm>
          <a:prstGeom prst="rect">
            <a:avLst/>
          </a:prstGeom>
          <a:noFill/>
          <a:ln>
            <a:noFill/>
          </a:ln>
        </p:spPr>
      </p:sp>
      <p:sp>
        <p:nvSpPr>
          <p:cNvPr id="146" name="Google Shape;146;p5"/>
          <p:cNvSpPr/>
          <p:nvPr>
            <p:ph idx="3" type="pic"/>
          </p:nvPr>
        </p:nvSpPr>
        <p:spPr>
          <a:xfrm>
            <a:off x="-1" y="-1"/>
            <a:ext cx="3857626" cy="3420000"/>
          </a:xfrm>
          <a:prstGeom prst="rect">
            <a:avLst/>
          </a:prstGeom>
          <a:noFill/>
          <a:ln>
            <a:noFill/>
          </a:ln>
        </p:spPr>
      </p:sp>
      <p:sp>
        <p:nvSpPr>
          <p:cNvPr id="147" name="Google Shape;147;p5"/>
          <p:cNvSpPr txBox="1"/>
          <p:nvPr>
            <p:ph type="title"/>
          </p:nvPr>
        </p:nvSpPr>
        <p:spPr>
          <a:xfrm>
            <a:off x="4676931" y="365125"/>
            <a:ext cx="4987769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8" name="Google Shape;148;p5"/>
          <p:cNvSpPr txBox="1"/>
          <p:nvPr>
            <p:ph idx="1" type="body"/>
          </p:nvPr>
        </p:nvSpPr>
        <p:spPr>
          <a:xfrm>
            <a:off x="4676229" y="1132954"/>
            <a:ext cx="6887433" cy="49609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grpSp>
        <p:nvGrpSpPr>
          <p:cNvPr id="149" name="Google Shape;149;p5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150" name="Google Shape;150;p5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51" name="Google Shape;151;p5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152" name="Google Shape;152;p5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153" name="Google Shape;153;p5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exto e gráfico">
  <p:cSld name="Slide de texto e gráfico">
    <p:bg>
      <p:bgPr>
        <a:solidFill>
          <a:srgbClr val="E5DBB8"/>
        </a:solid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0"/>
          <p:cNvSpPr txBox="1"/>
          <p:nvPr>
            <p:ph type="title"/>
          </p:nvPr>
        </p:nvSpPr>
        <p:spPr>
          <a:xfrm>
            <a:off x="929390" y="410096"/>
            <a:ext cx="6886731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6" name="Google Shape;156;p10"/>
          <p:cNvSpPr txBox="1"/>
          <p:nvPr>
            <p:ph idx="1" type="body"/>
          </p:nvPr>
        </p:nvSpPr>
        <p:spPr>
          <a:xfrm>
            <a:off x="928688" y="1228725"/>
            <a:ext cx="5389562" cy="48817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57" name="Google Shape;157;p10"/>
          <p:cNvSpPr/>
          <p:nvPr>
            <p:ph idx="2" type="chart"/>
          </p:nvPr>
        </p:nvSpPr>
        <p:spPr>
          <a:xfrm>
            <a:off x="6923088" y="1050925"/>
            <a:ext cx="4624387" cy="44753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grpSp>
        <p:nvGrpSpPr>
          <p:cNvPr id="158" name="Google Shape;158;p10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159" name="Google Shape;159;p10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60" name="Google Shape;160;p10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161" name="Google Shape;161;p10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162" name="Google Shape;162;p10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exto e gráfico 1">
  <p:cSld name="Slide de texto e gráfico_1">
    <p:bg>
      <p:bgPr>
        <a:solidFill>
          <a:schemeClr val="lt1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dfc0bc5459_0_222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5" name="Google Shape;165;g3dfc0bc5459_0_222"/>
          <p:cNvSpPr txBox="1"/>
          <p:nvPr>
            <p:ph idx="1" type="body"/>
          </p:nvPr>
        </p:nvSpPr>
        <p:spPr>
          <a:xfrm>
            <a:off x="928688" y="1228725"/>
            <a:ext cx="5389500" cy="48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66" name="Google Shape;166;g3dfc0bc5459_0_222"/>
          <p:cNvSpPr/>
          <p:nvPr>
            <p:ph idx="2" type="chart"/>
          </p:nvPr>
        </p:nvSpPr>
        <p:spPr>
          <a:xfrm>
            <a:off x="6923088" y="1050925"/>
            <a:ext cx="4624500" cy="44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grpSp>
        <p:nvGrpSpPr>
          <p:cNvPr id="167" name="Google Shape;167;g3dfc0bc5459_0_222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168" name="Google Shape;168;g3dfc0bc5459_0_222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69" name="Google Shape;169;g3dfc0bc5459_0_222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170" name="Google Shape;170;g3dfc0bc5459_0_222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171" name="Google Shape;171;g3dfc0bc5459_0_222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exto e tabela">
  <p:cSld name="Slide de texto e tabela">
    <p:bg>
      <p:bgPr>
        <a:solidFill>
          <a:srgbClr val="E5DBB8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6"/>
          <p:cNvSpPr txBox="1"/>
          <p:nvPr>
            <p:ph type="title"/>
          </p:nvPr>
        </p:nvSpPr>
        <p:spPr>
          <a:xfrm>
            <a:off x="929390" y="410096"/>
            <a:ext cx="6886731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4" name="Google Shape;174;p6"/>
          <p:cNvSpPr txBox="1"/>
          <p:nvPr>
            <p:ph idx="1" type="body"/>
          </p:nvPr>
        </p:nvSpPr>
        <p:spPr>
          <a:xfrm>
            <a:off x="928688" y="1177925"/>
            <a:ext cx="10358437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75" name="Google Shape;175;p6"/>
          <p:cNvSpPr/>
          <p:nvPr>
            <p:ph idx="2" type="tbl"/>
          </p:nvPr>
        </p:nvSpPr>
        <p:spPr>
          <a:xfrm>
            <a:off x="961296" y="2550774"/>
            <a:ext cx="10325829" cy="34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76" name="Google Shape;176;p6"/>
          <p:cNvSpPr txBox="1"/>
          <p:nvPr>
            <p:ph idx="3" type="body"/>
          </p:nvPr>
        </p:nvSpPr>
        <p:spPr>
          <a:xfrm>
            <a:off x="961296" y="6033463"/>
            <a:ext cx="6854825" cy="1876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grpSp>
        <p:nvGrpSpPr>
          <p:cNvPr id="177" name="Google Shape;177;p6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178" name="Google Shape;178;p6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79" name="Google Shape;179;p6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180" name="Google Shape;180;p6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181" name="Google Shape;181;p6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exto e tabela 1">
  <p:cSld name="Slide de texto e tabela_1">
    <p:bg>
      <p:bgPr>
        <a:solidFill>
          <a:schemeClr val="lt1"/>
        </a:solidFill>
      </p:bgPr>
    </p:bg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dfc0bc5459_0_241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4" name="Google Shape;184;g3dfc0bc5459_0_241"/>
          <p:cNvSpPr txBox="1"/>
          <p:nvPr>
            <p:ph idx="1" type="body"/>
          </p:nvPr>
        </p:nvSpPr>
        <p:spPr>
          <a:xfrm>
            <a:off x="928688" y="1177925"/>
            <a:ext cx="10358400" cy="11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85" name="Google Shape;185;g3dfc0bc5459_0_241"/>
          <p:cNvSpPr/>
          <p:nvPr>
            <p:ph idx="2" type="tbl"/>
          </p:nvPr>
        </p:nvSpPr>
        <p:spPr>
          <a:xfrm>
            <a:off x="961296" y="2550774"/>
            <a:ext cx="10325700" cy="34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86" name="Google Shape;186;g3dfc0bc5459_0_241"/>
          <p:cNvSpPr txBox="1"/>
          <p:nvPr>
            <p:ph idx="3" type="body"/>
          </p:nvPr>
        </p:nvSpPr>
        <p:spPr>
          <a:xfrm>
            <a:off x="961296" y="6033463"/>
            <a:ext cx="6854700" cy="1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grpSp>
        <p:nvGrpSpPr>
          <p:cNvPr id="187" name="Google Shape;187;g3dfc0bc5459_0_241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188" name="Google Shape;188;g3dfc0bc5459_0_241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89" name="Google Shape;189;g3dfc0bc5459_0_241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190" name="Google Shape;190;g3dfc0bc5459_0_241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191" name="Google Shape;191;g3dfc0bc5459_0_241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exto sem imagem">
  <p:cSld name="Slide de texto sem imagem">
    <p:bg>
      <p:bgPr>
        <a:solidFill>
          <a:srgbClr val="E5DBB8"/>
        </a:solidFill>
      </p:bgPr>
    </p:bg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"/>
          <p:cNvSpPr txBox="1"/>
          <p:nvPr>
            <p:ph type="title"/>
          </p:nvPr>
        </p:nvSpPr>
        <p:spPr>
          <a:xfrm>
            <a:off x="929390" y="410096"/>
            <a:ext cx="6886731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4" name="Google Shape;194;p3"/>
          <p:cNvSpPr txBox="1"/>
          <p:nvPr>
            <p:ph idx="1" type="body"/>
          </p:nvPr>
        </p:nvSpPr>
        <p:spPr>
          <a:xfrm>
            <a:off x="928688" y="1177925"/>
            <a:ext cx="10358437" cy="49609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grpSp>
        <p:nvGrpSpPr>
          <p:cNvPr id="195" name="Google Shape;195;p3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196" name="Google Shape;196;p3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97" name="Google Shape;197;p3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198" name="Google Shape;198;p3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199" name="Google Shape;199;p3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a com imagem 1">
  <p:cSld name="Capa com imagem_1">
    <p:bg>
      <p:bgPr>
        <a:solidFill>
          <a:srgbClr val="231E0E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df928d94c5_0_33"/>
          <p:cNvSpPr/>
          <p:nvPr>
            <p:ph idx="2" type="pic"/>
          </p:nvPr>
        </p:nvSpPr>
        <p:spPr>
          <a:xfrm>
            <a:off x="6629400" y="0"/>
            <a:ext cx="55626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18" name="Google Shape;18;g3df928d94c5_0_33"/>
          <p:cNvSpPr txBox="1"/>
          <p:nvPr>
            <p:ph type="title"/>
          </p:nvPr>
        </p:nvSpPr>
        <p:spPr>
          <a:xfrm>
            <a:off x="834716" y="688340"/>
            <a:ext cx="4864200" cy="234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ato"/>
              <a:buNone/>
              <a:defRPr b="1" i="0" sz="4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g3df928d94c5_0_33"/>
          <p:cNvSpPr txBox="1"/>
          <p:nvPr>
            <p:ph idx="1" type="body"/>
          </p:nvPr>
        </p:nvSpPr>
        <p:spPr>
          <a:xfrm>
            <a:off x="834716" y="3298017"/>
            <a:ext cx="4864200" cy="12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pic>
        <p:nvPicPr>
          <p:cNvPr id="20" name="Google Shape;20;g3df928d94c5_0_3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005" y="4732772"/>
            <a:ext cx="1894475" cy="47364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1" name="Google Shape;21;g3df928d94c5_0_33"/>
          <p:cNvGrpSpPr/>
          <p:nvPr/>
        </p:nvGrpSpPr>
        <p:grpSpPr>
          <a:xfrm>
            <a:off x="0" y="5636718"/>
            <a:ext cx="12191650" cy="1223301"/>
            <a:chOff x="0" y="5650547"/>
            <a:chExt cx="12055424" cy="1209632"/>
          </a:xfrm>
        </p:grpSpPr>
        <p:grpSp>
          <p:nvGrpSpPr>
            <p:cNvPr id="22" name="Google Shape;22;g3df928d94c5_0_33"/>
            <p:cNvGrpSpPr/>
            <p:nvPr/>
          </p:nvGrpSpPr>
          <p:grpSpPr>
            <a:xfrm>
              <a:off x="0" y="5654847"/>
              <a:ext cx="6629499" cy="1205332"/>
              <a:chOff x="0" y="5654847"/>
              <a:chExt cx="6629499" cy="1205332"/>
            </a:xfrm>
          </p:grpSpPr>
          <p:pic>
            <p:nvPicPr>
              <p:cNvPr id="23" name="Google Shape;23;g3df928d94c5_0_33" title="mosaico baunilha.png"/>
              <p:cNvPicPr preferRelativeResize="0"/>
              <p:nvPr/>
            </p:nvPicPr>
            <p:blipFill rotWithShape="1">
              <a:blip r:embed="rId3">
                <a:alphaModFix/>
              </a:blip>
              <a:srcRect b="73997" l="0" r="0" t="8744"/>
              <a:stretch/>
            </p:blipFill>
            <p:spPr>
              <a:xfrm>
                <a:off x="1794638" y="5654847"/>
                <a:ext cx="1894480" cy="120006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4" name="Google Shape;24;g3df928d94c5_0_33" title="mosaico baunilha.png"/>
              <p:cNvPicPr preferRelativeResize="0"/>
              <p:nvPr/>
            </p:nvPicPr>
            <p:blipFill rotWithShape="1">
              <a:blip r:embed="rId3">
                <a:alphaModFix/>
              </a:blip>
              <a:srcRect b="82644" l="350" r="-350" t="52"/>
              <a:stretch/>
            </p:blipFill>
            <p:spPr>
              <a:xfrm>
                <a:off x="0" y="5657025"/>
                <a:ext cx="1894480" cy="1203154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5" name="Google Shape;25;g3df928d94c5_0_33" title="mosaico baunilha.png"/>
              <p:cNvPicPr preferRelativeResize="0"/>
              <p:nvPr/>
            </p:nvPicPr>
            <p:blipFill rotWithShape="1">
              <a:blip r:embed="rId3">
                <a:alphaModFix/>
              </a:blip>
              <a:srcRect b="65375" l="0" r="0" t="17407"/>
              <a:stretch/>
            </p:blipFill>
            <p:spPr>
              <a:xfrm>
                <a:off x="3614344" y="5661486"/>
                <a:ext cx="1894480" cy="119715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6" name="Google Shape;26;g3df928d94c5_0_33" title="mosaico baunilha.png"/>
              <p:cNvPicPr preferRelativeResize="0"/>
              <p:nvPr/>
            </p:nvPicPr>
            <p:blipFill rotWithShape="1">
              <a:blip r:embed="rId3">
                <a:alphaModFix/>
              </a:blip>
              <a:srcRect b="56691" l="363" r="36024" t="26050"/>
              <a:stretch/>
            </p:blipFill>
            <p:spPr>
              <a:xfrm>
                <a:off x="5424373" y="5657121"/>
                <a:ext cx="1205126" cy="1200067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7" name="Google Shape;27;g3df928d94c5_0_33"/>
            <p:cNvGrpSpPr/>
            <p:nvPr/>
          </p:nvGrpSpPr>
          <p:grpSpPr>
            <a:xfrm>
              <a:off x="6629401" y="5650547"/>
              <a:ext cx="5426023" cy="1205327"/>
              <a:chOff x="604352" y="5654847"/>
              <a:chExt cx="5426023" cy="1205327"/>
            </a:xfrm>
          </p:grpSpPr>
          <p:pic>
            <p:nvPicPr>
              <p:cNvPr id="28" name="Google Shape;28;g3df928d94c5_0_33" title="mosaico baunilha.png"/>
              <p:cNvPicPr preferRelativeResize="0"/>
              <p:nvPr/>
            </p:nvPicPr>
            <p:blipFill rotWithShape="1">
              <a:blip r:embed="rId3">
                <a:alphaModFix/>
              </a:blip>
              <a:srcRect b="73997" l="0" r="0" t="8744"/>
              <a:stretch/>
            </p:blipFill>
            <p:spPr>
              <a:xfrm>
                <a:off x="1794638" y="5654847"/>
                <a:ext cx="1894480" cy="120006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9" name="Google Shape;29;g3df928d94c5_0_33" title="mosaico baunilha.png"/>
              <p:cNvPicPr preferRelativeResize="0"/>
              <p:nvPr/>
            </p:nvPicPr>
            <p:blipFill rotWithShape="1">
              <a:blip r:embed="rId3">
                <a:alphaModFix/>
              </a:blip>
              <a:srcRect b="82644" l="32253" r="-354" t="52"/>
              <a:stretch/>
            </p:blipFill>
            <p:spPr>
              <a:xfrm>
                <a:off x="604352" y="5657025"/>
                <a:ext cx="1290125" cy="120314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0" name="Google Shape;30;g3df928d94c5_0_33" title="mosaico baunilha.png"/>
              <p:cNvPicPr preferRelativeResize="0"/>
              <p:nvPr/>
            </p:nvPicPr>
            <p:blipFill rotWithShape="1">
              <a:blip r:embed="rId3">
                <a:alphaModFix/>
              </a:blip>
              <a:srcRect b="65375" l="0" r="0" t="17407"/>
              <a:stretch/>
            </p:blipFill>
            <p:spPr>
              <a:xfrm>
                <a:off x="3614344" y="5661486"/>
                <a:ext cx="1894480" cy="119715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1" name="Google Shape;31;g3df928d94c5_0_33" title="mosaico baunilha.png"/>
              <p:cNvPicPr preferRelativeResize="0"/>
              <p:nvPr/>
            </p:nvPicPr>
            <p:blipFill rotWithShape="1">
              <a:blip r:embed="rId3">
                <a:alphaModFix/>
              </a:blip>
              <a:srcRect b="56691" l="361" r="67651" t="26049"/>
              <a:stretch/>
            </p:blipFill>
            <p:spPr>
              <a:xfrm>
                <a:off x="5424374" y="5657125"/>
                <a:ext cx="606001" cy="1200051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exto sem imagem 1">
  <p:cSld name="Slide de texto sem imagem_1">
    <p:bg>
      <p:bgPr>
        <a:solidFill>
          <a:schemeClr val="lt1"/>
        </a:solidFill>
      </p:bgPr>
    </p:bg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dfc0bc5459_0_259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2" name="Google Shape;202;g3dfc0bc5459_0_259"/>
          <p:cNvSpPr txBox="1"/>
          <p:nvPr>
            <p:ph idx="1" type="body"/>
          </p:nvPr>
        </p:nvSpPr>
        <p:spPr>
          <a:xfrm>
            <a:off x="928688" y="1177925"/>
            <a:ext cx="10358400" cy="496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grpSp>
        <p:nvGrpSpPr>
          <p:cNvPr id="203" name="Google Shape;203;g3dfc0bc5459_0_259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204" name="Google Shape;204;g3dfc0bc5459_0_259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05" name="Google Shape;205;g3dfc0bc5459_0_259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206" name="Google Shape;206;g3dfc0bc5459_0_259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207" name="Google Shape;207;g3dfc0bc5459_0_259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livre">
  <p:cSld name="Slide livre">
    <p:bg>
      <p:bgPr>
        <a:solidFill>
          <a:srgbClr val="E5DBB8"/>
        </a:solidFill>
      </p:bgPr>
    </p:bg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1"/>
          <p:cNvSpPr txBox="1"/>
          <p:nvPr>
            <p:ph type="title"/>
          </p:nvPr>
        </p:nvSpPr>
        <p:spPr>
          <a:xfrm>
            <a:off x="929390" y="410096"/>
            <a:ext cx="6886731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grpSp>
        <p:nvGrpSpPr>
          <p:cNvPr id="210" name="Google Shape;210;p11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211" name="Google Shape;211;p11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2" name="Google Shape;212;p11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213" name="Google Shape;213;p11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214" name="Google Shape;214;p11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livre 1">
  <p:cSld name="Slide livre_1">
    <p:bg>
      <p:bgPr>
        <a:solidFill>
          <a:schemeClr val="lt1"/>
        </a:solidFill>
      </p:bgPr>
    </p:bg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dfc0bc5459_0_206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grpSp>
        <p:nvGrpSpPr>
          <p:cNvPr id="217" name="Google Shape;217;g3dfc0bc5459_0_206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218" name="Google Shape;218;g3dfc0bc5459_0_206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9" name="Google Shape;219;g3dfc0bc5459_0_206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220" name="Google Shape;220;g3dfc0bc5459_0_206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221" name="Google Shape;221;g3dfc0bc5459_0_206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final">
  <p:cSld name="Slide final">
    <p:bg>
      <p:bgPr>
        <a:solidFill>
          <a:srgbClr val="231E0E"/>
        </a:solidFill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" name="Google Shape;223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48859" y="1797323"/>
            <a:ext cx="5389331" cy="411515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24" name="Google Shape;224;p14"/>
          <p:cNvGrpSpPr/>
          <p:nvPr/>
        </p:nvGrpSpPr>
        <p:grpSpPr>
          <a:xfrm>
            <a:off x="809725" y="5306777"/>
            <a:ext cx="10995623" cy="1216650"/>
            <a:chOff x="809725" y="5306777"/>
            <a:chExt cx="10995623" cy="1216650"/>
          </a:xfrm>
        </p:grpSpPr>
        <p:pic>
          <p:nvPicPr>
            <p:cNvPr id="225" name="Google Shape;225;p1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0574073" y="5306777"/>
              <a:ext cx="1231274" cy="121665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26" name="Google Shape;226;p14"/>
            <p:cNvCxnSpPr/>
            <p:nvPr/>
          </p:nvCxnSpPr>
          <p:spPr>
            <a:xfrm rot="10800000">
              <a:off x="809725" y="6381750"/>
              <a:ext cx="9816000" cy="0"/>
            </a:xfrm>
            <a:prstGeom prst="straightConnector1">
              <a:avLst/>
            </a:prstGeom>
            <a:noFill/>
            <a:ln cap="flat" cmpd="sng" w="19050">
              <a:solidFill>
                <a:srgbClr val="E5DBB8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pic>
        <p:nvPicPr>
          <p:cNvPr id="227" name="Google Shape;22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25050" y="904425"/>
            <a:ext cx="2913577" cy="728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rgbClr val="231E0E"/>
        </a:solidFill>
      </p:bgPr>
    </p:bg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">
  <p:cSld name="BLANK_1">
    <p:bg>
      <p:bgPr>
        <a:solidFill>
          <a:schemeClr val="accent2"/>
        </a:solidFill>
      </p:bgPr>
    </p:bg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oogle Shape;230;g3dfc0bc5459_0_310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231" name="Google Shape;231;g3dfc0bc5459_0_310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32" name="Google Shape;232;g3dfc0bc5459_0_310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233" name="Google Shape;233;g3dfc0bc5459_0_310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234" name="Google Shape;234;g3dfc0bc5459_0_310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a sem imagem">
  <p:cSld name="Capa sem imagem">
    <p:bg>
      <p:bgPr>
        <a:solidFill>
          <a:srgbClr val="231E0E"/>
        </a:solid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/>
          <p:nvPr>
            <p:ph type="title"/>
          </p:nvPr>
        </p:nvSpPr>
        <p:spPr>
          <a:xfrm>
            <a:off x="834716" y="1069340"/>
            <a:ext cx="4864331" cy="23436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ato"/>
              <a:buNone/>
              <a:defRPr b="1" i="0" sz="4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13"/>
          <p:cNvSpPr txBox="1"/>
          <p:nvPr>
            <p:ph idx="1" type="body"/>
          </p:nvPr>
        </p:nvSpPr>
        <p:spPr>
          <a:xfrm>
            <a:off x="834716" y="3679017"/>
            <a:ext cx="4864200" cy="12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grpSp>
        <p:nvGrpSpPr>
          <p:cNvPr id="35" name="Google Shape;35;p13"/>
          <p:cNvGrpSpPr/>
          <p:nvPr/>
        </p:nvGrpSpPr>
        <p:grpSpPr>
          <a:xfrm>
            <a:off x="809725" y="5306775"/>
            <a:ext cx="10995623" cy="1216653"/>
            <a:chOff x="809725" y="5306775"/>
            <a:chExt cx="10995623" cy="1216653"/>
          </a:xfrm>
        </p:grpSpPr>
        <p:grpSp>
          <p:nvGrpSpPr>
            <p:cNvPr id="36" name="Google Shape;36;p13"/>
            <p:cNvGrpSpPr/>
            <p:nvPr/>
          </p:nvGrpSpPr>
          <p:grpSpPr>
            <a:xfrm>
              <a:off x="809725" y="5306777"/>
              <a:ext cx="10995623" cy="1216650"/>
              <a:chOff x="809725" y="5306777"/>
              <a:chExt cx="10995623" cy="1216650"/>
            </a:xfrm>
          </p:grpSpPr>
          <p:pic>
            <p:nvPicPr>
              <p:cNvPr id="37" name="Google Shape;37;p13"/>
              <p:cNvPicPr preferRelativeResize="0"/>
              <p:nvPr/>
            </p:nvPicPr>
            <p:blipFill>
              <a:blip r:embed="rId2">
                <a:alphaModFix/>
              </a:blip>
              <a:stretch>
                <a:fillRect/>
              </a:stretch>
            </p:blipFill>
            <p:spPr>
              <a:xfrm>
                <a:off x="10574073" y="5306777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  <p:cxnSp>
            <p:nvCxnSpPr>
              <p:cNvPr id="38" name="Google Shape;38;p13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E5DBB8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pic>
          <p:nvPicPr>
            <p:cNvPr id="39" name="Google Shape;39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834725" y="5306775"/>
              <a:ext cx="2496952" cy="62427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imagem">
  <p:cSld name="Slide de imagem">
    <p:bg>
      <p:bgPr>
        <a:solidFill>
          <a:srgbClr val="E5DBB8"/>
        </a:solidFill>
      </p:bgPr>
    </p:bg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/>
          <p:nvPr>
            <p:ph idx="2" type="pic"/>
          </p:nvPr>
        </p:nvSpPr>
        <p:spPr>
          <a:xfrm>
            <a:off x="693284" y="670595"/>
            <a:ext cx="8933316" cy="5024991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42" name="Google Shape;42;p12"/>
          <p:cNvGrpSpPr/>
          <p:nvPr/>
        </p:nvGrpSpPr>
        <p:grpSpPr>
          <a:xfrm>
            <a:off x="809725" y="5306495"/>
            <a:ext cx="10998087" cy="1216650"/>
            <a:chOff x="809725" y="5306495"/>
            <a:chExt cx="10998087" cy="1216650"/>
          </a:xfrm>
        </p:grpSpPr>
        <p:cxnSp>
          <p:nvCxnSpPr>
            <p:cNvPr id="43" name="Google Shape;43;p12"/>
            <p:cNvCxnSpPr/>
            <p:nvPr/>
          </p:nvCxnSpPr>
          <p:spPr>
            <a:xfrm rot="10800000">
              <a:off x="809725" y="6381750"/>
              <a:ext cx="9816000" cy="0"/>
            </a:xfrm>
            <a:prstGeom prst="straightConnector1">
              <a:avLst/>
            </a:prstGeom>
            <a:noFill/>
            <a:ln cap="flat" cmpd="sng" w="19050">
              <a:solidFill>
                <a:srgbClr val="231E0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44" name="Google Shape;44;p12" title="Ativo 1@4x 2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10576538" y="5306495"/>
              <a:ext cx="1231274" cy="12166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45" name="Google Shape;45;p12" title="Horizontal SepiaAssinatura - 100 ano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28767" y="410073"/>
            <a:ext cx="1854899" cy="463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imagem 1">
  <p:cSld name="Slide de imagem_1">
    <p:bg>
      <p:bgPr>
        <a:solidFill>
          <a:schemeClr val="lt1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3dfc0bc5459_0_6"/>
          <p:cNvSpPr/>
          <p:nvPr>
            <p:ph idx="2" type="pic"/>
          </p:nvPr>
        </p:nvSpPr>
        <p:spPr>
          <a:xfrm>
            <a:off x="693284" y="670595"/>
            <a:ext cx="8933400" cy="5025000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48" name="Google Shape;48;g3dfc0bc5459_0_6"/>
          <p:cNvGrpSpPr/>
          <p:nvPr/>
        </p:nvGrpSpPr>
        <p:grpSpPr>
          <a:xfrm>
            <a:off x="809725" y="5306495"/>
            <a:ext cx="10998087" cy="1216650"/>
            <a:chOff x="809725" y="5306495"/>
            <a:chExt cx="10998087" cy="1216650"/>
          </a:xfrm>
        </p:grpSpPr>
        <p:cxnSp>
          <p:nvCxnSpPr>
            <p:cNvPr id="49" name="Google Shape;49;g3dfc0bc5459_0_6"/>
            <p:cNvCxnSpPr/>
            <p:nvPr/>
          </p:nvCxnSpPr>
          <p:spPr>
            <a:xfrm rot="10800000">
              <a:off x="809725" y="6381750"/>
              <a:ext cx="9816000" cy="0"/>
            </a:xfrm>
            <a:prstGeom prst="straightConnector1">
              <a:avLst/>
            </a:prstGeom>
            <a:noFill/>
            <a:ln cap="flat" cmpd="sng" w="19050">
              <a:solidFill>
                <a:srgbClr val="231E0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50" name="Google Shape;50;g3dfc0bc5459_0_6" title="Ativo 1@4x 2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10576538" y="5306495"/>
              <a:ext cx="1231274" cy="12166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1" name="Google Shape;51;g3dfc0bc5459_0_6" title="Horizontal SepiaAssinatura - 100 ano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28767" y="410073"/>
            <a:ext cx="1854899" cy="463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imagem com texto">
  <p:cSld name="Slide de imagem com texto">
    <p:bg>
      <p:bgPr>
        <a:solidFill>
          <a:srgbClr val="E5DBB8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/>
          <p:nvPr>
            <p:ph idx="2" type="pic"/>
          </p:nvPr>
        </p:nvSpPr>
        <p:spPr>
          <a:xfrm>
            <a:off x="1154971" y="1417208"/>
            <a:ext cx="2880000" cy="216000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9"/>
          <p:cNvSpPr txBox="1"/>
          <p:nvPr>
            <p:ph idx="1" type="body"/>
          </p:nvPr>
        </p:nvSpPr>
        <p:spPr>
          <a:xfrm>
            <a:off x="1154315" y="3929463"/>
            <a:ext cx="2881312" cy="1456794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55" name="Google Shape;55;p9"/>
          <p:cNvSpPr txBox="1"/>
          <p:nvPr>
            <p:ph type="title"/>
          </p:nvPr>
        </p:nvSpPr>
        <p:spPr>
          <a:xfrm>
            <a:off x="929390" y="410096"/>
            <a:ext cx="6886731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9"/>
          <p:cNvSpPr/>
          <p:nvPr>
            <p:ph idx="3" type="pic"/>
          </p:nvPr>
        </p:nvSpPr>
        <p:spPr>
          <a:xfrm>
            <a:off x="4608464" y="1417208"/>
            <a:ext cx="2880000" cy="2160000"/>
          </a:xfrm>
          <a:prstGeom prst="rect">
            <a:avLst/>
          </a:prstGeom>
          <a:noFill/>
          <a:ln>
            <a:noFill/>
          </a:ln>
        </p:spPr>
      </p:sp>
      <p:sp>
        <p:nvSpPr>
          <p:cNvPr id="57" name="Google Shape;57;p9"/>
          <p:cNvSpPr txBox="1"/>
          <p:nvPr>
            <p:ph idx="4" type="body"/>
          </p:nvPr>
        </p:nvSpPr>
        <p:spPr>
          <a:xfrm>
            <a:off x="4607808" y="3918187"/>
            <a:ext cx="2881312" cy="146806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58" name="Google Shape;58;p9"/>
          <p:cNvSpPr/>
          <p:nvPr>
            <p:ph idx="5" type="pic"/>
          </p:nvPr>
        </p:nvSpPr>
        <p:spPr>
          <a:xfrm>
            <a:off x="8061957" y="1417208"/>
            <a:ext cx="2880000" cy="2160000"/>
          </a:xfrm>
          <a:prstGeom prst="rect">
            <a:avLst/>
          </a:prstGeom>
          <a:noFill/>
          <a:ln>
            <a:noFill/>
          </a:ln>
        </p:spPr>
      </p:sp>
      <p:sp>
        <p:nvSpPr>
          <p:cNvPr id="59" name="Google Shape;59;p9"/>
          <p:cNvSpPr txBox="1"/>
          <p:nvPr>
            <p:ph idx="6" type="body"/>
          </p:nvPr>
        </p:nvSpPr>
        <p:spPr>
          <a:xfrm>
            <a:off x="8061301" y="3918187"/>
            <a:ext cx="2881312" cy="146807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grpSp>
        <p:nvGrpSpPr>
          <p:cNvPr id="60" name="Google Shape;60;p9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61" name="Google Shape;61;p9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62" name="Google Shape;62;p9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63" name="Google Shape;63;p9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64" name="Google Shape;64;p9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imagem com texto 1">
  <p:cSld name="Slide de imagem com texto_1">
    <p:bg>
      <p:bgPr>
        <a:solidFill>
          <a:schemeClr val="lt1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dfc0bc5459_0_25"/>
          <p:cNvSpPr/>
          <p:nvPr>
            <p:ph idx="2" type="pic"/>
          </p:nvPr>
        </p:nvSpPr>
        <p:spPr>
          <a:xfrm>
            <a:off x="1154971" y="1417208"/>
            <a:ext cx="2880000" cy="21600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g3dfc0bc5459_0_25"/>
          <p:cNvSpPr txBox="1"/>
          <p:nvPr>
            <p:ph idx="1" type="body"/>
          </p:nvPr>
        </p:nvSpPr>
        <p:spPr>
          <a:xfrm>
            <a:off x="1154315" y="3929463"/>
            <a:ext cx="2881200" cy="1456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marR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68" name="Google Shape;68;g3dfc0bc5459_0_25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g3dfc0bc5459_0_25"/>
          <p:cNvSpPr/>
          <p:nvPr>
            <p:ph idx="3" type="pic"/>
          </p:nvPr>
        </p:nvSpPr>
        <p:spPr>
          <a:xfrm>
            <a:off x="4608464" y="1417208"/>
            <a:ext cx="2880000" cy="21600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g3dfc0bc5459_0_25"/>
          <p:cNvSpPr txBox="1"/>
          <p:nvPr>
            <p:ph idx="4" type="body"/>
          </p:nvPr>
        </p:nvSpPr>
        <p:spPr>
          <a:xfrm>
            <a:off x="4607808" y="3918187"/>
            <a:ext cx="2881200" cy="1468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marR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71" name="Google Shape;71;g3dfc0bc5459_0_25"/>
          <p:cNvSpPr/>
          <p:nvPr>
            <p:ph idx="5" type="pic"/>
          </p:nvPr>
        </p:nvSpPr>
        <p:spPr>
          <a:xfrm>
            <a:off x="8061957" y="1417208"/>
            <a:ext cx="2880000" cy="21600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g3dfc0bc5459_0_25"/>
          <p:cNvSpPr txBox="1"/>
          <p:nvPr>
            <p:ph idx="6" type="body"/>
          </p:nvPr>
        </p:nvSpPr>
        <p:spPr>
          <a:xfrm>
            <a:off x="8061301" y="3918187"/>
            <a:ext cx="2881200" cy="1468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marR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grpSp>
        <p:nvGrpSpPr>
          <p:cNvPr id="73" name="Google Shape;73;g3dfc0bc5459_0_25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74" name="Google Shape;74;g3dfc0bc5459_0_25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75" name="Google Shape;75;g3dfc0bc5459_0_25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76" name="Google Shape;76;g3dfc0bc5459_0_25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77" name="Google Shape;77;g3dfc0bc5459_0_25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imagens com legenda">
  <p:cSld name="Slide de imagens com legenda">
    <p:bg>
      <p:bgPr>
        <a:solidFill>
          <a:schemeClr val="lt1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"/>
          <p:cNvSpPr/>
          <p:nvPr>
            <p:ph idx="2" type="pic"/>
          </p:nvPr>
        </p:nvSpPr>
        <p:spPr>
          <a:xfrm>
            <a:off x="2814912" y="3672501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8"/>
          <p:cNvSpPr/>
          <p:nvPr>
            <p:ph idx="3" type="pic"/>
          </p:nvPr>
        </p:nvSpPr>
        <p:spPr>
          <a:xfrm>
            <a:off x="2814912" y="1431311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81" name="Google Shape;81;p8"/>
          <p:cNvSpPr/>
          <p:nvPr>
            <p:ph idx="4" type="pic"/>
          </p:nvPr>
        </p:nvSpPr>
        <p:spPr>
          <a:xfrm>
            <a:off x="6522281" y="3672501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82" name="Google Shape;82;p8"/>
          <p:cNvSpPr/>
          <p:nvPr>
            <p:ph idx="5" type="pic"/>
          </p:nvPr>
        </p:nvSpPr>
        <p:spPr>
          <a:xfrm>
            <a:off x="6525150" y="1429427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83" name="Google Shape;83;p8"/>
          <p:cNvSpPr txBox="1"/>
          <p:nvPr>
            <p:ph idx="1" type="body"/>
          </p:nvPr>
        </p:nvSpPr>
        <p:spPr>
          <a:xfrm>
            <a:off x="2817780" y="3137838"/>
            <a:ext cx="2877131" cy="2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4" name="Google Shape;84;p8"/>
          <p:cNvSpPr txBox="1"/>
          <p:nvPr>
            <p:ph type="title"/>
          </p:nvPr>
        </p:nvSpPr>
        <p:spPr>
          <a:xfrm>
            <a:off x="929390" y="410096"/>
            <a:ext cx="6886731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p8"/>
          <p:cNvSpPr txBox="1"/>
          <p:nvPr>
            <p:ph idx="6" type="body"/>
          </p:nvPr>
        </p:nvSpPr>
        <p:spPr>
          <a:xfrm>
            <a:off x="6522281" y="3135463"/>
            <a:ext cx="2880000" cy="2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6" name="Google Shape;86;p8"/>
          <p:cNvSpPr txBox="1"/>
          <p:nvPr>
            <p:ph idx="7" type="body"/>
          </p:nvPr>
        </p:nvSpPr>
        <p:spPr>
          <a:xfrm>
            <a:off x="2814911" y="5382509"/>
            <a:ext cx="2879999" cy="2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7" name="Google Shape;87;p8"/>
          <p:cNvSpPr txBox="1"/>
          <p:nvPr>
            <p:ph idx="8" type="body"/>
          </p:nvPr>
        </p:nvSpPr>
        <p:spPr>
          <a:xfrm>
            <a:off x="6522281" y="5380845"/>
            <a:ext cx="2880000" cy="2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grpSp>
        <p:nvGrpSpPr>
          <p:cNvPr id="88" name="Google Shape;88;p8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89" name="Google Shape;89;p8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90" name="Google Shape;90;p8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91" name="Google Shape;91;p8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92" name="Google Shape;92;p8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imagens com legenda 1">
  <p:cSld name="Slide de imagens com legenda_1">
    <p:bg>
      <p:bgPr>
        <a:solidFill>
          <a:srgbClr val="E5DBB8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dfc0bc5459_0_53"/>
          <p:cNvSpPr/>
          <p:nvPr>
            <p:ph idx="2" type="pic"/>
          </p:nvPr>
        </p:nvSpPr>
        <p:spPr>
          <a:xfrm>
            <a:off x="2814912" y="3672501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Google Shape;95;g3dfc0bc5459_0_53"/>
          <p:cNvSpPr/>
          <p:nvPr>
            <p:ph idx="3" type="pic"/>
          </p:nvPr>
        </p:nvSpPr>
        <p:spPr>
          <a:xfrm>
            <a:off x="2814912" y="1431311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96" name="Google Shape;96;g3dfc0bc5459_0_53"/>
          <p:cNvSpPr/>
          <p:nvPr>
            <p:ph idx="4" type="pic"/>
          </p:nvPr>
        </p:nvSpPr>
        <p:spPr>
          <a:xfrm>
            <a:off x="6522281" y="3672501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97" name="Google Shape;97;g3dfc0bc5459_0_53"/>
          <p:cNvSpPr/>
          <p:nvPr>
            <p:ph idx="5" type="pic"/>
          </p:nvPr>
        </p:nvSpPr>
        <p:spPr>
          <a:xfrm>
            <a:off x="6525150" y="1429427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98" name="Google Shape;98;g3dfc0bc5459_0_53"/>
          <p:cNvSpPr txBox="1"/>
          <p:nvPr>
            <p:ph idx="1" type="body"/>
          </p:nvPr>
        </p:nvSpPr>
        <p:spPr>
          <a:xfrm>
            <a:off x="2817780" y="3137838"/>
            <a:ext cx="2877000" cy="2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99" name="Google Shape;99;g3dfc0bc5459_0_53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0" name="Google Shape;100;g3dfc0bc5459_0_53"/>
          <p:cNvSpPr txBox="1"/>
          <p:nvPr>
            <p:ph idx="6" type="body"/>
          </p:nvPr>
        </p:nvSpPr>
        <p:spPr>
          <a:xfrm>
            <a:off x="6522281" y="3135463"/>
            <a:ext cx="2880000" cy="2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01" name="Google Shape;101;g3dfc0bc5459_0_53"/>
          <p:cNvSpPr txBox="1"/>
          <p:nvPr>
            <p:ph idx="7" type="body"/>
          </p:nvPr>
        </p:nvSpPr>
        <p:spPr>
          <a:xfrm>
            <a:off x="2814911" y="5382509"/>
            <a:ext cx="2880000" cy="2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02" name="Google Shape;102;g3dfc0bc5459_0_53"/>
          <p:cNvSpPr txBox="1"/>
          <p:nvPr>
            <p:ph idx="8" type="body"/>
          </p:nvPr>
        </p:nvSpPr>
        <p:spPr>
          <a:xfrm>
            <a:off x="6522281" y="5380845"/>
            <a:ext cx="2880000" cy="2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grpSp>
        <p:nvGrpSpPr>
          <p:cNvPr id="103" name="Google Shape;103;g3dfc0bc5459_0_53"/>
          <p:cNvGrpSpPr/>
          <p:nvPr/>
        </p:nvGrpSpPr>
        <p:grpSpPr>
          <a:xfrm>
            <a:off x="809725" y="410073"/>
            <a:ext cx="10998087" cy="6113072"/>
            <a:chOff x="809725" y="410073"/>
            <a:chExt cx="10998087" cy="6113072"/>
          </a:xfrm>
        </p:grpSpPr>
        <p:pic>
          <p:nvPicPr>
            <p:cNvPr id="104" name="Google Shape;104;g3dfc0bc5459_0_53" title="Horizontal SepiaAssinatura - 100 anos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9928767" y="410073"/>
              <a:ext cx="1854899" cy="4637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5" name="Google Shape;105;g3dfc0bc5459_0_53"/>
            <p:cNvGrpSpPr/>
            <p:nvPr/>
          </p:nvGrpSpPr>
          <p:grpSpPr>
            <a:xfrm>
              <a:off x="809725" y="5306495"/>
              <a:ext cx="10998087" cy="1216650"/>
              <a:chOff x="809725" y="5306495"/>
              <a:chExt cx="10998087" cy="1216650"/>
            </a:xfrm>
          </p:grpSpPr>
          <p:cxnSp>
            <p:nvCxnSpPr>
              <p:cNvPr id="106" name="Google Shape;106;g3dfc0bc5459_0_53"/>
              <p:cNvCxnSpPr/>
              <p:nvPr/>
            </p:nvCxnSpPr>
            <p:spPr>
              <a:xfrm rot="10800000">
                <a:off x="809725" y="6381750"/>
                <a:ext cx="98160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231E0E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pic>
            <p:nvPicPr>
              <p:cNvPr id="107" name="Google Shape;107;g3dfc0bc5459_0_53" title="Ativo 1@4x 2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576538" y="5306495"/>
                <a:ext cx="1231274" cy="12166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theme" Target="../theme/theme1.xml"/><Relationship Id="rId25" Type="http://schemas.openxmlformats.org/officeDocument/2006/relationships/slideLayout" Target="../slideLayouts/slideLayout25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1E0E"/>
        </a:solidFill>
      </p:bgPr>
    </p:bg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2d809788eaa_0_0"/>
          <p:cNvSpPr/>
          <p:nvPr>
            <p:ph idx="2" type="pic"/>
          </p:nvPr>
        </p:nvSpPr>
        <p:spPr>
          <a:xfrm>
            <a:off x="6629400" y="0"/>
            <a:ext cx="55626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241" name="Google Shape;241;g2d809788eaa_0_0"/>
          <p:cNvSpPr txBox="1"/>
          <p:nvPr>
            <p:ph type="title"/>
          </p:nvPr>
        </p:nvSpPr>
        <p:spPr>
          <a:xfrm>
            <a:off x="834716" y="688340"/>
            <a:ext cx="4864200" cy="234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t/>
            </a:r>
            <a:endParaRPr/>
          </a:p>
        </p:txBody>
      </p:sp>
      <p:sp>
        <p:nvSpPr>
          <p:cNvPr id="242" name="Google Shape;242;g2d809788eaa_0_0"/>
          <p:cNvSpPr txBox="1"/>
          <p:nvPr>
            <p:ph idx="1" type="body"/>
          </p:nvPr>
        </p:nvSpPr>
        <p:spPr>
          <a:xfrm>
            <a:off x="834716" y="3298017"/>
            <a:ext cx="4864200" cy="12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2d809788eaa_0_79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323" name="Google Shape;323;g2d809788eaa_0_79"/>
          <p:cNvSpPr txBox="1"/>
          <p:nvPr>
            <p:ph idx="1" type="body"/>
          </p:nvPr>
        </p:nvSpPr>
        <p:spPr>
          <a:xfrm>
            <a:off x="928688" y="1177925"/>
            <a:ext cx="10358400" cy="496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2d809788eaa_0_85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dfc0bc5459_0_304"/>
          <p:cNvSpPr txBox="1"/>
          <p:nvPr/>
        </p:nvSpPr>
        <p:spPr>
          <a:xfrm>
            <a:off x="1188000" y="1085450"/>
            <a:ext cx="90927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/>
              <a:t>OPÇÃO DE SLIDES COM FUNDO BRANCO</a:t>
            </a:r>
            <a:endParaRPr b="1" sz="6000"/>
          </a:p>
        </p:txBody>
      </p:sp>
      <p:sp>
        <p:nvSpPr>
          <p:cNvPr id="341" name="Google Shape;341;g3dfc0bc5459_0_304"/>
          <p:cNvSpPr txBox="1"/>
          <p:nvPr/>
        </p:nvSpPr>
        <p:spPr>
          <a:xfrm>
            <a:off x="1335650" y="3467000"/>
            <a:ext cx="66279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/>
              <a:t>APAGUE ESSE PÁGINA AO ESCOLHER UMA DAS </a:t>
            </a:r>
            <a:r>
              <a:rPr lang="pt-BR" sz="3000"/>
              <a:t>OPÇÕES</a:t>
            </a:r>
            <a:r>
              <a:rPr lang="pt-BR" sz="3000"/>
              <a:t> DE SLIDES</a:t>
            </a:r>
            <a:endParaRPr sz="3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1E0E"/>
        </a:solidFill>
      </p:bgPr>
    </p:bg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3dfc0bc5459_0_290"/>
          <p:cNvSpPr/>
          <p:nvPr>
            <p:ph idx="2" type="pic"/>
          </p:nvPr>
        </p:nvSpPr>
        <p:spPr>
          <a:xfrm>
            <a:off x="6629400" y="0"/>
            <a:ext cx="55626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48" name="Google Shape;348;g3dfc0bc5459_0_290"/>
          <p:cNvSpPr txBox="1"/>
          <p:nvPr>
            <p:ph type="title"/>
          </p:nvPr>
        </p:nvSpPr>
        <p:spPr>
          <a:xfrm>
            <a:off x="834716" y="688340"/>
            <a:ext cx="4864200" cy="234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t/>
            </a:r>
            <a:endParaRPr/>
          </a:p>
        </p:txBody>
      </p:sp>
      <p:sp>
        <p:nvSpPr>
          <p:cNvPr id="349" name="Google Shape;349;g3dfc0bc5459_0_290"/>
          <p:cNvSpPr txBox="1"/>
          <p:nvPr>
            <p:ph idx="1" type="body"/>
          </p:nvPr>
        </p:nvSpPr>
        <p:spPr>
          <a:xfrm>
            <a:off x="834716" y="3298017"/>
            <a:ext cx="4864200" cy="12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1E0E"/>
        </a:solidFill>
      </p:bgPr>
    </p:bg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3dfc0bc5459_0_297"/>
          <p:cNvSpPr txBox="1"/>
          <p:nvPr>
            <p:ph type="title"/>
          </p:nvPr>
        </p:nvSpPr>
        <p:spPr>
          <a:xfrm>
            <a:off x="834716" y="1069340"/>
            <a:ext cx="4864200" cy="234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t/>
            </a:r>
            <a:endParaRPr/>
          </a:p>
        </p:txBody>
      </p:sp>
      <p:sp>
        <p:nvSpPr>
          <p:cNvPr id="356" name="Google Shape;356;g3dfc0bc5459_0_297"/>
          <p:cNvSpPr txBox="1"/>
          <p:nvPr>
            <p:ph idx="1" type="body"/>
          </p:nvPr>
        </p:nvSpPr>
        <p:spPr>
          <a:xfrm>
            <a:off x="834716" y="3679017"/>
            <a:ext cx="4864200" cy="12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  <p:cxnSp>
        <p:nvCxnSpPr>
          <p:cNvPr id="357" name="Google Shape;357;g3dfc0bc5459_0_297"/>
          <p:cNvCxnSpPr/>
          <p:nvPr/>
        </p:nvCxnSpPr>
        <p:spPr>
          <a:xfrm rot="10800000">
            <a:off x="809725" y="6381750"/>
            <a:ext cx="9816000" cy="0"/>
          </a:xfrm>
          <a:prstGeom prst="straightConnector1">
            <a:avLst/>
          </a:prstGeom>
          <a:noFill/>
          <a:ln cap="flat" cmpd="sng" w="19050">
            <a:solidFill>
              <a:srgbClr val="E5DBB8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3dfc0bc5459_0_155"/>
          <p:cNvSpPr/>
          <p:nvPr>
            <p:ph idx="2" type="pic"/>
          </p:nvPr>
        </p:nvSpPr>
        <p:spPr>
          <a:xfrm>
            <a:off x="693284" y="670595"/>
            <a:ext cx="8933400" cy="5025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3dfc0bc5459_0_144"/>
          <p:cNvSpPr/>
          <p:nvPr>
            <p:ph idx="2" type="pic"/>
          </p:nvPr>
        </p:nvSpPr>
        <p:spPr>
          <a:xfrm>
            <a:off x="1154971" y="1417208"/>
            <a:ext cx="2880000" cy="2160000"/>
          </a:xfrm>
          <a:prstGeom prst="rect">
            <a:avLst/>
          </a:prstGeom>
          <a:noFill/>
          <a:ln>
            <a:noFill/>
          </a:ln>
        </p:spPr>
      </p:sp>
      <p:sp>
        <p:nvSpPr>
          <p:cNvPr id="370" name="Google Shape;370;g3dfc0bc5459_0_144"/>
          <p:cNvSpPr txBox="1"/>
          <p:nvPr>
            <p:ph idx="1" type="body"/>
          </p:nvPr>
        </p:nvSpPr>
        <p:spPr>
          <a:xfrm>
            <a:off x="1154315" y="3929463"/>
            <a:ext cx="2881200" cy="1456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3800" lIns="87600" spcFirstLastPara="1" rIns="87600" wrap="square" tIns="438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958"/>
              </a:spcBef>
              <a:spcAft>
                <a:spcPts val="0"/>
              </a:spcAft>
              <a:buSzPts val="1150"/>
              <a:buNone/>
            </a:pPr>
            <a:r>
              <a:t/>
            </a:r>
            <a:endParaRPr sz="1150"/>
          </a:p>
        </p:txBody>
      </p:sp>
      <p:sp>
        <p:nvSpPr>
          <p:cNvPr id="371" name="Google Shape;371;g3dfc0bc5459_0_144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372" name="Google Shape;372;g3dfc0bc5459_0_144"/>
          <p:cNvSpPr/>
          <p:nvPr>
            <p:ph idx="3" type="pic"/>
          </p:nvPr>
        </p:nvSpPr>
        <p:spPr>
          <a:xfrm>
            <a:off x="4608464" y="1417208"/>
            <a:ext cx="2880000" cy="2160000"/>
          </a:xfrm>
          <a:prstGeom prst="rect">
            <a:avLst/>
          </a:prstGeom>
          <a:noFill/>
          <a:ln>
            <a:noFill/>
          </a:ln>
        </p:spPr>
      </p:sp>
      <p:sp>
        <p:nvSpPr>
          <p:cNvPr id="373" name="Google Shape;373;g3dfc0bc5459_0_144"/>
          <p:cNvSpPr txBox="1"/>
          <p:nvPr>
            <p:ph idx="4" type="body"/>
          </p:nvPr>
        </p:nvSpPr>
        <p:spPr>
          <a:xfrm>
            <a:off x="4607808" y="3918187"/>
            <a:ext cx="2881200" cy="1468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3800" lIns="87600" spcFirstLastPara="1" rIns="87600" wrap="square" tIns="438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958"/>
              </a:spcBef>
              <a:spcAft>
                <a:spcPts val="0"/>
              </a:spcAft>
              <a:buSzPts val="1150"/>
              <a:buNone/>
            </a:pPr>
            <a:r>
              <a:t/>
            </a:r>
            <a:endParaRPr sz="1150"/>
          </a:p>
        </p:txBody>
      </p:sp>
      <p:sp>
        <p:nvSpPr>
          <p:cNvPr id="374" name="Google Shape;374;g3dfc0bc5459_0_144"/>
          <p:cNvSpPr/>
          <p:nvPr>
            <p:ph idx="5" type="pic"/>
          </p:nvPr>
        </p:nvSpPr>
        <p:spPr>
          <a:xfrm>
            <a:off x="8061957" y="1417208"/>
            <a:ext cx="2880000" cy="2160000"/>
          </a:xfrm>
          <a:prstGeom prst="rect">
            <a:avLst/>
          </a:prstGeom>
          <a:noFill/>
          <a:ln>
            <a:noFill/>
          </a:ln>
        </p:spPr>
      </p:sp>
      <p:sp>
        <p:nvSpPr>
          <p:cNvPr id="375" name="Google Shape;375;g3dfc0bc5459_0_144"/>
          <p:cNvSpPr txBox="1"/>
          <p:nvPr>
            <p:ph idx="6" type="body"/>
          </p:nvPr>
        </p:nvSpPr>
        <p:spPr>
          <a:xfrm>
            <a:off x="8061301" y="3918187"/>
            <a:ext cx="2881200" cy="1468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3800" lIns="87600" spcFirstLastPara="1" rIns="87600" wrap="square" tIns="438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958"/>
              </a:spcBef>
              <a:spcAft>
                <a:spcPts val="0"/>
              </a:spcAft>
              <a:buSzPts val="1150"/>
              <a:buNone/>
            </a:pPr>
            <a:r>
              <a:t/>
            </a:r>
            <a:endParaRPr sz="115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2d809788eaa_0_29"/>
          <p:cNvSpPr/>
          <p:nvPr>
            <p:ph idx="2" type="pic"/>
          </p:nvPr>
        </p:nvSpPr>
        <p:spPr>
          <a:xfrm>
            <a:off x="2814912" y="3672501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382" name="Google Shape;382;g2d809788eaa_0_29"/>
          <p:cNvSpPr/>
          <p:nvPr>
            <p:ph idx="3" type="pic"/>
          </p:nvPr>
        </p:nvSpPr>
        <p:spPr>
          <a:xfrm>
            <a:off x="2814912" y="1431311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383" name="Google Shape;383;g2d809788eaa_0_29"/>
          <p:cNvSpPr/>
          <p:nvPr>
            <p:ph idx="4" type="pic"/>
          </p:nvPr>
        </p:nvSpPr>
        <p:spPr>
          <a:xfrm>
            <a:off x="6522281" y="3672501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384" name="Google Shape;384;g2d809788eaa_0_29"/>
          <p:cNvSpPr/>
          <p:nvPr>
            <p:ph idx="5" type="pic"/>
          </p:nvPr>
        </p:nvSpPr>
        <p:spPr>
          <a:xfrm>
            <a:off x="6525150" y="1429427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385" name="Google Shape;385;g2d809788eaa_0_29"/>
          <p:cNvSpPr txBox="1"/>
          <p:nvPr>
            <p:ph idx="1" type="body"/>
          </p:nvPr>
        </p:nvSpPr>
        <p:spPr>
          <a:xfrm>
            <a:off x="2817780" y="3137838"/>
            <a:ext cx="2877000" cy="2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/>
          </a:p>
        </p:txBody>
      </p:sp>
      <p:sp>
        <p:nvSpPr>
          <p:cNvPr id="386" name="Google Shape;386;g2d809788eaa_0_29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387" name="Google Shape;387;g2d809788eaa_0_29"/>
          <p:cNvSpPr txBox="1"/>
          <p:nvPr>
            <p:ph idx="6" type="body"/>
          </p:nvPr>
        </p:nvSpPr>
        <p:spPr>
          <a:xfrm>
            <a:off x="6522281" y="3135463"/>
            <a:ext cx="2880000" cy="2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/>
          </a:p>
        </p:txBody>
      </p:sp>
      <p:sp>
        <p:nvSpPr>
          <p:cNvPr id="388" name="Google Shape;388;g2d809788eaa_0_29"/>
          <p:cNvSpPr txBox="1"/>
          <p:nvPr>
            <p:ph idx="7" type="body"/>
          </p:nvPr>
        </p:nvSpPr>
        <p:spPr>
          <a:xfrm>
            <a:off x="2814911" y="5382509"/>
            <a:ext cx="2880000" cy="2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/>
          </a:p>
        </p:txBody>
      </p:sp>
      <p:sp>
        <p:nvSpPr>
          <p:cNvPr id="389" name="Google Shape;389;g2d809788eaa_0_29"/>
          <p:cNvSpPr txBox="1"/>
          <p:nvPr>
            <p:ph idx="8" type="body"/>
          </p:nvPr>
        </p:nvSpPr>
        <p:spPr>
          <a:xfrm>
            <a:off x="6522281" y="5380845"/>
            <a:ext cx="2880000" cy="2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2d809788eaa_0_42"/>
          <p:cNvSpPr txBox="1"/>
          <p:nvPr>
            <p:ph type="title"/>
          </p:nvPr>
        </p:nvSpPr>
        <p:spPr>
          <a:xfrm>
            <a:off x="4854274" y="435757"/>
            <a:ext cx="48612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396" name="Google Shape;396;g2d809788eaa_0_42"/>
          <p:cNvSpPr/>
          <p:nvPr>
            <p:ph idx="2" type="tbl"/>
          </p:nvPr>
        </p:nvSpPr>
        <p:spPr>
          <a:xfrm>
            <a:off x="4853571" y="1254386"/>
            <a:ext cx="6456900" cy="48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97" name="Google Shape;397;g2d809788eaa_0_42"/>
          <p:cNvSpPr/>
          <p:nvPr>
            <p:ph idx="3" type="pic"/>
          </p:nvPr>
        </p:nvSpPr>
        <p:spPr>
          <a:xfrm>
            <a:off x="0" y="0"/>
            <a:ext cx="3857700" cy="685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31E0E"/>
        </a:solidFill>
      </p:bgPr>
    </p:bg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2d809788eaa_0_7"/>
          <p:cNvSpPr txBox="1"/>
          <p:nvPr>
            <p:ph type="title"/>
          </p:nvPr>
        </p:nvSpPr>
        <p:spPr>
          <a:xfrm>
            <a:off x="834716" y="1069340"/>
            <a:ext cx="4864200" cy="234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t/>
            </a:r>
            <a:endParaRPr/>
          </a:p>
        </p:txBody>
      </p:sp>
      <p:sp>
        <p:nvSpPr>
          <p:cNvPr id="249" name="Google Shape;249;g2d809788eaa_0_7"/>
          <p:cNvSpPr txBox="1"/>
          <p:nvPr>
            <p:ph idx="1" type="body"/>
          </p:nvPr>
        </p:nvSpPr>
        <p:spPr>
          <a:xfrm>
            <a:off x="834716" y="3679017"/>
            <a:ext cx="4864200" cy="12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  <p:cxnSp>
        <p:nvCxnSpPr>
          <p:cNvPr id="250" name="Google Shape;250;g2d809788eaa_0_7"/>
          <p:cNvCxnSpPr/>
          <p:nvPr/>
        </p:nvCxnSpPr>
        <p:spPr>
          <a:xfrm rot="10800000">
            <a:off x="809725" y="6381750"/>
            <a:ext cx="9816000" cy="0"/>
          </a:xfrm>
          <a:prstGeom prst="straightConnector1">
            <a:avLst/>
          </a:prstGeom>
          <a:noFill/>
          <a:ln cap="flat" cmpd="sng" w="19050">
            <a:solidFill>
              <a:srgbClr val="E5DBB8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g2d809788eaa_0_49"/>
          <p:cNvSpPr/>
          <p:nvPr>
            <p:ph idx="2" type="pic"/>
          </p:nvPr>
        </p:nvSpPr>
        <p:spPr>
          <a:xfrm>
            <a:off x="0" y="0"/>
            <a:ext cx="38577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404" name="Google Shape;404;g2d809788eaa_0_49"/>
          <p:cNvSpPr txBox="1"/>
          <p:nvPr>
            <p:ph type="title"/>
          </p:nvPr>
        </p:nvSpPr>
        <p:spPr>
          <a:xfrm>
            <a:off x="4676931" y="365125"/>
            <a:ext cx="49497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405" name="Google Shape;405;g2d809788eaa_0_49"/>
          <p:cNvSpPr txBox="1"/>
          <p:nvPr>
            <p:ph idx="1" type="body"/>
          </p:nvPr>
        </p:nvSpPr>
        <p:spPr>
          <a:xfrm>
            <a:off x="4676229" y="1132954"/>
            <a:ext cx="6887400" cy="496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2d809788eaa_0_56"/>
          <p:cNvSpPr/>
          <p:nvPr>
            <p:ph idx="2" type="pic"/>
          </p:nvPr>
        </p:nvSpPr>
        <p:spPr>
          <a:xfrm>
            <a:off x="-1" y="3420000"/>
            <a:ext cx="3857700" cy="3420000"/>
          </a:xfrm>
          <a:prstGeom prst="rect">
            <a:avLst/>
          </a:prstGeom>
          <a:noFill/>
          <a:ln>
            <a:noFill/>
          </a:ln>
        </p:spPr>
      </p:sp>
      <p:sp>
        <p:nvSpPr>
          <p:cNvPr id="412" name="Google Shape;412;g2d809788eaa_0_56"/>
          <p:cNvSpPr/>
          <p:nvPr>
            <p:ph idx="3" type="pic"/>
          </p:nvPr>
        </p:nvSpPr>
        <p:spPr>
          <a:xfrm>
            <a:off x="-1" y="-1"/>
            <a:ext cx="3857700" cy="3420000"/>
          </a:xfrm>
          <a:prstGeom prst="rect">
            <a:avLst/>
          </a:prstGeom>
          <a:noFill/>
          <a:ln>
            <a:noFill/>
          </a:ln>
        </p:spPr>
      </p:sp>
      <p:sp>
        <p:nvSpPr>
          <p:cNvPr id="413" name="Google Shape;413;g2d809788eaa_0_56"/>
          <p:cNvSpPr txBox="1"/>
          <p:nvPr>
            <p:ph type="title"/>
          </p:nvPr>
        </p:nvSpPr>
        <p:spPr>
          <a:xfrm>
            <a:off x="4676931" y="365125"/>
            <a:ext cx="4987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414" name="Google Shape;414;g2d809788eaa_0_56"/>
          <p:cNvSpPr txBox="1"/>
          <p:nvPr>
            <p:ph idx="1" type="body"/>
          </p:nvPr>
        </p:nvSpPr>
        <p:spPr>
          <a:xfrm>
            <a:off x="4676229" y="1132954"/>
            <a:ext cx="6887400" cy="496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3dfc0bc5459_0_190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421" name="Google Shape;421;g3dfc0bc5459_0_190"/>
          <p:cNvSpPr txBox="1"/>
          <p:nvPr>
            <p:ph idx="1" type="body"/>
          </p:nvPr>
        </p:nvSpPr>
        <p:spPr>
          <a:xfrm>
            <a:off x="928688" y="1228725"/>
            <a:ext cx="5389500" cy="48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  <p:sp>
        <p:nvSpPr>
          <p:cNvPr id="422" name="Google Shape;422;g3dfc0bc5459_0_190"/>
          <p:cNvSpPr/>
          <p:nvPr>
            <p:ph idx="2" type="chart"/>
          </p:nvPr>
        </p:nvSpPr>
        <p:spPr>
          <a:xfrm>
            <a:off x="6923088" y="1050925"/>
            <a:ext cx="4624500" cy="44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g3dfc0bc5459_0_267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429" name="Google Shape;429;g3dfc0bc5459_0_267"/>
          <p:cNvSpPr txBox="1"/>
          <p:nvPr>
            <p:ph idx="1" type="body"/>
          </p:nvPr>
        </p:nvSpPr>
        <p:spPr>
          <a:xfrm>
            <a:off x="928688" y="1177925"/>
            <a:ext cx="10358400" cy="11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  <p:sp>
        <p:nvSpPr>
          <p:cNvPr id="430" name="Google Shape;430;g3dfc0bc5459_0_267"/>
          <p:cNvSpPr/>
          <p:nvPr>
            <p:ph idx="2" type="tbl"/>
          </p:nvPr>
        </p:nvSpPr>
        <p:spPr>
          <a:xfrm>
            <a:off x="961296" y="2550774"/>
            <a:ext cx="10325700" cy="34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31" name="Google Shape;431;g3dfc0bc5459_0_267"/>
          <p:cNvSpPr txBox="1"/>
          <p:nvPr>
            <p:ph idx="3" type="body"/>
          </p:nvPr>
        </p:nvSpPr>
        <p:spPr>
          <a:xfrm>
            <a:off x="961296" y="6033463"/>
            <a:ext cx="6854700" cy="1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29032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g3dfc0bc5459_0_275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438" name="Google Shape;438;g3dfc0bc5459_0_275"/>
          <p:cNvSpPr txBox="1"/>
          <p:nvPr>
            <p:ph idx="1" type="body"/>
          </p:nvPr>
        </p:nvSpPr>
        <p:spPr>
          <a:xfrm>
            <a:off x="928688" y="1177925"/>
            <a:ext cx="10358400" cy="496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g3dfc0bc5459_0_281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2d809788eaa_0_13"/>
          <p:cNvSpPr/>
          <p:nvPr>
            <p:ph idx="2" type="pic"/>
          </p:nvPr>
        </p:nvSpPr>
        <p:spPr>
          <a:xfrm>
            <a:off x="693284" y="670595"/>
            <a:ext cx="8933400" cy="5025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2d809788eaa_0_18"/>
          <p:cNvSpPr/>
          <p:nvPr>
            <p:ph idx="2" type="pic"/>
          </p:nvPr>
        </p:nvSpPr>
        <p:spPr>
          <a:xfrm>
            <a:off x="1406304" y="1393075"/>
            <a:ext cx="2760000" cy="2070000"/>
          </a:xfrm>
          <a:prstGeom prst="rect">
            <a:avLst/>
          </a:prstGeom>
          <a:noFill/>
          <a:ln>
            <a:noFill/>
          </a:ln>
        </p:spPr>
      </p:sp>
      <p:sp>
        <p:nvSpPr>
          <p:cNvPr id="263" name="Google Shape;263;g2d809788eaa_0_18"/>
          <p:cNvSpPr txBox="1"/>
          <p:nvPr>
            <p:ph idx="1" type="body"/>
          </p:nvPr>
        </p:nvSpPr>
        <p:spPr>
          <a:xfrm>
            <a:off x="1405675" y="3800759"/>
            <a:ext cx="2761200" cy="1396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3800" lIns="87600" spcFirstLastPara="1" rIns="87600" wrap="square" tIns="438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958"/>
              </a:spcBef>
              <a:spcAft>
                <a:spcPts val="0"/>
              </a:spcAft>
              <a:buSzPts val="1150"/>
              <a:buNone/>
            </a:pPr>
            <a:r>
              <a:t/>
            </a:r>
            <a:endParaRPr sz="1150"/>
          </a:p>
        </p:txBody>
      </p:sp>
      <p:sp>
        <p:nvSpPr>
          <p:cNvPr id="264" name="Google Shape;264;g2d809788eaa_0_18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265" name="Google Shape;265;g2d809788eaa_0_18"/>
          <p:cNvSpPr/>
          <p:nvPr>
            <p:ph idx="3" type="pic"/>
          </p:nvPr>
        </p:nvSpPr>
        <p:spPr>
          <a:xfrm>
            <a:off x="4716039" y="1393075"/>
            <a:ext cx="2760000" cy="2070000"/>
          </a:xfrm>
          <a:prstGeom prst="rect">
            <a:avLst/>
          </a:prstGeom>
          <a:noFill/>
          <a:ln>
            <a:noFill/>
          </a:ln>
        </p:spPr>
      </p:sp>
      <p:sp>
        <p:nvSpPr>
          <p:cNvPr id="266" name="Google Shape;266;g2d809788eaa_0_18"/>
          <p:cNvSpPr txBox="1"/>
          <p:nvPr>
            <p:ph idx="4" type="body"/>
          </p:nvPr>
        </p:nvSpPr>
        <p:spPr>
          <a:xfrm>
            <a:off x="4715410" y="3789952"/>
            <a:ext cx="2761200" cy="1407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3800" lIns="87600" spcFirstLastPara="1" rIns="87600" wrap="square" tIns="438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958"/>
              </a:spcBef>
              <a:spcAft>
                <a:spcPts val="0"/>
              </a:spcAft>
              <a:buSzPts val="1150"/>
              <a:buNone/>
            </a:pPr>
            <a:r>
              <a:t/>
            </a:r>
            <a:endParaRPr sz="1150"/>
          </a:p>
        </p:txBody>
      </p:sp>
      <p:sp>
        <p:nvSpPr>
          <p:cNvPr id="267" name="Google Shape;267;g2d809788eaa_0_18"/>
          <p:cNvSpPr/>
          <p:nvPr>
            <p:ph idx="5" type="pic"/>
          </p:nvPr>
        </p:nvSpPr>
        <p:spPr>
          <a:xfrm>
            <a:off x="8025749" y="1393075"/>
            <a:ext cx="2760000" cy="2070000"/>
          </a:xfrm>
          <a:prstGeom prst="rect">
            <a:avLst/>
          </a:prstGeom>
          <a:noFill/>
          <a:ln>
            <a:noFill/>
          </a:ln>
        </p:spPr>
      </p:sp>
      <p:sp>
        <p:nvSpPr>
          <p:cNvPr id="268" name="Google Shape;268;g2d809788eaa_0_18"/>
          <p:cNvSpPr txBox="1"/>
          <p:nvPr>
            <p:ph idx="6" type="body"/>
          </p:nvPr>
        </p:nvSpPr>
        <p:spPr>
          <a:xfrm>
            <a:off x="8025121" y="3789952"/>
            <a:ext cx="2761200" cy="1407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3800" lIns="87600" spcFirstLastPara="1" rIns="87600" wrap="square" tIns="438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958"/>
              </a:spcBef>
              <a:spcAft>
                <a:spcPts val="0"/>
              </a:spcAft>
              <a:buSzPts val="1150"/>
              <a:buNone/>
            </a:pPr>
            <a:r>
              <a:t/>
            </a:r>
            <a:endParaRPr sz="115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3dfc0bc5459_0_160"/>
          <p:cNvSpPr/>
          <p:nvPr>
            <p:ph idx="2" type="pic"/>
          </p:nvPr>
        </p:nvSpPr>
        <p:spPr>
          <a:xfrm>
            <a:off x="2814912" y="3672501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275" name="Google Shape;275;g3dfc0bc5459_0_160"/>
          <p:cNvSpPr/>
          <p:nvPr>
            <p:ph idx="3" type="pic"/>
          </p:nvPr>
        </p:nvSpPr>
        <p:spPr>
          <a:xfrm>
            <a:off x="2814912" y="1431311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276" name="Google Shape;276;g3dfc0bc5459_0_160"/>
          <p:cNvSpPr/>
          <p:nvPr>
            <p:ph idx="4" type="pic"/>
          </p:nvPr>
        </p:nvSpPr>
        <p:spPr>
          <a:xfrm>
            <a:off x="6522281" y="3672501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277" name="Google Shape;277;g3dfc0bc5459_0_160"/>
          <p:cNvSpPr/>
          <p:nvPr>
            <p:ph idx="5" type="pic"/>
          </p:nvPr>
        </p:nvSpPr>
        <p:spPr>
          <a:xfrm>
            <a:off x="6525150" y="1429427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278" name="Google Shape;278;g3dfc0bc5459_0_160"/>
          <p:cNvSpPr txBox="1"/>
          <p:nvPr>
            <p:ph idx="1" type="body"/>
          </p:nvPr>
        </p:nvSpPr>
        <p:spPr>
          <a:xfrm>
            <a:off x="2817780" y="3137838"/>
            <a:ext cx="2877000" cy="2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/>
          </a:p>
        </p:txBody>
      </p:sp>
      <p:sp>
        <p:nvSpPr>
          <p:cNvPr id="279" name="Google Shape;279;g3dfc0bc5459_0_160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280" name="Google Shape;280;g3dfc0bc5459_0_160"/>
          <p:cNvSpPr txBox="1"/>
          <p:nvPr>
            <p:ph idx="6" type="body"/>
          </p:nvPr>
        </p:nvSpPr>
        <p:spPr>
          <a:xfrm>
            <a:off x="6522281" y="3135463"/>
            <a:ext cx="2880000" cy="2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/>
          </a:p>
        </p:txBody>
      </p:sp>
      <p:sp>
        <p:nvSpPr>
          <p:cNvPr id="281" name="Google Shape;281;g3dfc0bc5459_0_160"/>
          <p:cNvSpPr txBox="1"/>
          <p:nvPr>
            <p:ph idx="7" type="body"/>
          </p:nvPr>
        </p:nvSpPr>
        <p:spPr>
          <a:xfrm>
            <a:off x="2814911" y="5382509"/>
            <a:ext cx="2880000" cy="2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/>
          </a:p>
        </p:txBody>
      </p:sp>
      <p:sp>
        <p:nvSpPr>
          <p:cNvPr id="282" name="Google Shape;282;g3dfc0bc5459_0_160"/>
          <p:cNvSpPr txBox="1"/>
          <p:nvPr>
            <p:ph idx="8" type="body"/>
          </p:nvPr>
        </p:nvSpPr>
        <p:spPr>
          <a:xfrm>
            <a:off x="6522281" y="5380845"/>
            <a:ext cx="2880000" cy="20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3dfc0bc5459_0_173"/>
          <p:cNvSpPr txBox="1"/>
          <p:nvPr>
            <p:ph type="title"/>
          </p:nvPr>
        </p:nvSpPr>
        <p:spPr>
          <a:xfrm>
            <a:off x="4854274" y="435757"/>
            <a:ext cx="48612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289" name="Google Shape;289;g3dfc0bc5459_0_173"/>
          <p:cNvSpPr/>
          <p:nvPr>
            <p:ph idx="2" type="tbl"/>
          </p:nvPr>
        </p:nvSpPr>
        <p:spPr>
          <a:xfrm>
            <a:off x="4853571" y="1254386"/>
            <a:ext cx="6456900" cy="48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0" name="Google Shape;290;g3dfc0bc5459_0_173"/>
          <p:cNvSpPr/>
          <p:nvPr>
            <p:ph idx="3" type="pic"/>
          </p:nvPr>
        </p:nvSpPr>
        <p:spPr>
          <a:xfrm>
            <a:off x="0" y="0"/>
            <a:ext cx="3857700" cy="685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3dfc0bc5459_0_180"/>
          <p:cNvSpPr txBox="1"/>
          <p:nvPr>
            <p:ph type="title"/>
          </p:nvPr>
        </p:nvSpPr>
        <p:spPr>
          <a:xfrm>
            <a:off x="4676931" y="365125"/>
            <a:ext cx="49497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297" name="Google Shape;297;g3dfc0bc5459_0_180"/>
          <p:cNvSpPr txBox="1"/>
          <p:nvPr>
            <p:ph idx="1" type="body"/>
          </p:nvPr>
        </p:nvSpPr>
        <p:spPr>
          <a:xfrm>
            <a:off x="4676229" y="1132954"/>
            <a:ext cx="6887400" cy="496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  <p:sp>
        <p:nvSpPr>
          <p:cNvPr id="298" name="Google Shape;298;g3dfc0bc5459_0_180"/>
          <p:cNvSpPr/>
          <p:nvPr>
            <p:ph idx="2" type="pic"/>
          </p:nvPr>
        </p:nvSpPr>
        <p:spPr>
          <a:xfrm>
            <a:off x="-1" y="3420000"/>
            <a:ext cx="3857700" cy="3420000"/>
          </a:xfrm>
          <a:prstGeom prst="rect">
            <a:avLst/>
          </a:prstGeom>
          <a:noFill/>
          <a:ln>
            <a:noFill/>
          </a:ln>
        </p:spPr>
      </p:sp>
      <p:sp>
        <p:nvSpPr>
          <p:cNvPr id="299" name="Google Shape;299;g3dfc0bc5459_0_180"/>
          <p:cNvSpPr/>
          <p:nvPr>
            <p:ph idx="2" type="pic"/>
          </p:nvPr>
        </p:nvSpPr>
        <p:spPr>
          <a:xfrm>
            <a:off x="-1" y="-1"/>
            <a:ext cx="3857700" cy="3420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2d809788eaa_0_64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306" name="Google Shape;306;g2d809788eaa_0_64"/>
          <p:cNvSpPr txBox="1"/>
          <p:nvPr>
            <p:ph idx="1" type="body"/>
          </p:nvPr>
        </p:nvSpPr>
        <p:spPr>
          <a:xfrm>
            <a:off x="928688" y="1228725"/>
            <a:ext cx="5389500" cy="48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  <p:sp>
        <p:nvSpPr>
          <p:cNvPr id="307" name="Google Shape;307;g2d809788eaa_0_64"/>
          <p:cNvSpPr/>
          <p:nvPr>
            <p:ph idx="2" type="chart"/>
          </p:nvPr>
        </p:nvSpPr>
        <p:spPr>
          <a:xfrm>
            <a:off x="6923088" y="1050925"/>
            <a:ext cx="4624500" cy="44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2d809788eaa_0_71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314" name="Google Shape;314;g2d809788eaa_0_71"/>
          <p:cNvSpPr txBox="1"/>
          <p:nvPr>
            <p:ph idx="1" type="body"/>
          </p:nvPr>
        </p:nvSpPr>
        <p:spPr>
          <a:xfrm>
            <a:off x="928688" y="1177925"/>
            <a:ext cx="10358400" cy="11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  <p:sp>
        <p:nvSpPr>
          <p:cNvPr id="315" name="Google Shape;315;g2d809788eaa_0_71"/>
          <p:cNvSpPr/>
          <p:nvPr>
            <p:ph idx="2" type="tbl"/>
          </p:nvPr>
        </p:nvSpPr>
        <p:spPr>
          <a:xfrm>
            <a:off x="961296" y="2550774"/>
            <a:ext cx="10325700" cy="34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16" name="Google Shape;316;g2d809788eaa_0_71"/>
          <p:cNvSpPr txBox="1"/>
          <p:nvPr>
            <p:ph idx="3" type="body"/>
          </p:nvPr>
        </p:nvSpPr>
        <p:spPr>
          <a:xfrm>
            <a:off x="961296" y="6033463"/>
            <a:ext cx="6854700" cy="1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29032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Personalizada 3">
      <a:dk1>
        <a:srgbClr val="222320"/>
      </a:dk1>
      <a:lt1>
        <a:srgbClr val="FFFFFF"/>
      </a:lt1>
      <a:dk2>
        <a:srgbClr val="222320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2023-10-02T14:55:47Z</dcterms:created>
  <dc:creator>Cliente</dc:creator>
</cp:coreProperties>
</file>